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25"/>
  </p:notesMasterIdLst>
  <p:sldIdLst>
    <p:sldId id="256" r:id="rId2"/>
    <p:sldId id="258" r:id="rId3"/>
    <p:sldId id="263" r:id="rId4"/>
    <p:sldId id="259" r:id="rId5"/>
    <p:sldId id="257" r:id="rId6"/>
    <p:sldId id="260"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1"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C07948-2A7C-45C6-9953-D3ACE552CF9F}" v="8" dt="2022-03-30T06:24:00.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a Wolfs" userId="6c7e5ee3-3e91-46ae-bd42-18029ca04add" providerId="ADAL" clId="{31C07948-2A7C-45C6-9953-D3ACE552CF9F}"/>
    <pc:docChg chg="undo custSel delSld modSld">
      <pc:chgData name="Nea Wolfs" userId="6c7e5ee3-3e91-46ae-bd42-18029ca04add" providerId="ADAL" clId="{31C07948-2A7C-45C6-9953-D3ACE552CF9F}" dt="2022-04-06T07:22:43.494" v="89" actId="20577"/>
      <pc:docMkLst>
        <pc:docMk/>
      </pc:docMkLst>
      <pc:sldChg chg="modSp mod modClrScheme chgLayout">
        <pc:chgData name="Nea Wolfs" userId="6c7e5ee3-3e91-46ae-bd42-18029ca04add" providerId="ADAL" clId="{31C07948-2A7C-45C6-9953-D3ACE552CF9F}" dt="2022-03-30T06:18:15.569" v="2" actId="1076"/>
        <pc:sldMkLst>
          <pc:docMk/>
          <pc:sldMk cId="2179801278" sldId="256"/>
        </pc:sldMkLst>
        <pc:spChg chg="mod ord">
          <ac:chgData name="Nea Wolfs" userId="6c7e5ee3-3e91-46ae-bd42-18029ca04add" providerId="ADAL" clId="{31C07948-2A7C-45C6-9953-D3ACE552CF9F}" dt="2022-03-30T06:18:12.138" v="1" actId="26606"/>
          <ac:spMkLst>
            <pc:docMk/>
            <pc:sldMk cId="2179801278" sldId="256"/>
            <ac:spMk id="2" creationId="{00000000-0000-0000-0000-000000000000}"/>
          </ac:spMkLst>
        </pc:spChg>
        <pc:spChg chg="mod">
          <ac:chgData name="Nea Wolfs" userId="6c7e5ee3-3e91-46ae-bd42-18029ca04add" providerId="ADAL" clId="{31C07948-2A7C-45C6-9953-D3ACE552CF9F}" dt="2022-03-30T06:18:15.569" v="2" actId="1076"/>
          <ac:spMkLst>
            <pc:docMk/>
            <pc:sldMk cId="2179801278" sldId="256"/>
            <ac:spMk id="3" creationId="{00000000-0000-0000-0000-000000000000}"/>
          </ac:spMkLst>
        </pc:spChg>
      </pc:sldChg>
      <pc:sldChg chg="modSp mod">
        <pc:chgData name="Nea Wolfs" userId="6c7e5ee3-3e91-46ae-bd42-18029ca04add" providerId="ADAL" clId="{31C07948-2A7C-45C6-9953-D3ACE552CF9F}" dt="2022-03-30T06:18:44.930" v="5" actId="1076"/>
        <pc:sldMkLst>
          <pc:docMk/>
          <pc:sldMk cId="529474615" sldId="259"/>
        </pc:sldMkLst>
        <pc:picChg chg="mod">
          <ac:chgData name="Nea Wolfs" userId="6c7e5ee3-3e91-46ae-bd42-18029ca04add" providerId="ADAL" clId="{31C07948-2A7C-45C6-9953-D3ACE552CF9F}" dt="2022-03-30T06:18:44.930" v="5" actId="1076"/>
          <ac:picMkLst>
            <pc:docMk/>
            <pc:sldMk cId="529474615" sldId="259"/>
            <ac:picMk id="2" creationId="{00000000-0000-0000-0000-000000000000}"/>
          </ac:picMkLst>
        </pc:picChg>
      </pc:sldChg>
      <pc:sldChg chg="modSp mod">
        <pc:chgData name="Nea Wolfs" userId="6c7e5ee3-3e91-46ae-bd42-18029ca04add" providerId="ADAL" clId="{31C07948-2A7C-45C6-9953-D3ACE552CF9F}" dt="2022-03-30T06:18:51.300" v="6" actId="1076"/>
        <pc:sldMkLst>
          <pc:docMk/>
          <pc:sldMk cId="4256336654" sldId="260"/>
        </pc:sldMkLst>
        <pc:picChg chg="mod">
          <ac:chgData name="Nea Wolfs" userId="6c7e5ee3-3e91-46ae-bd42-18029ca04add" providerId="ADAL" clId="{31C07948-2A7C-45C6-9953-D3ACE552CF9F}" dt="2022-03-30T06:18:51.300" v="6" actId="1076"/>
          <ac:picMkLst>
            <pc:docMk/>
            <pc:sldMk cId="4256336654" sldId="260"/>
            <ac:picMk id="2" creationId="{00000000-0000-0000-0000-000000000000}"/>
          </ac:picMkLst>
        </pc:picChg>
      </pc:sldChg>
      <pc:sldChg chg="modSp mod">
        <pc:chgData name="Nea Wolfs" userId="6c7e5ee3-3e91-46ae-bd42-18029ca04add" providerId="ADAL" clId="{31C07948-2A7C-45C6-9953-D3ACE552CF9F}" dt="2022-03-30T06:18:39.783" v="4" actId="1076"/>
        <pc:sldMkLst>
          <pc:docMk/>
          <pc:sldMk cId="3865299907" sldId="263"/>
        </pc:sldMkLst>
        <pc:spChg chg="mod">
          <ac:chgData name="Nea Wolfs" userId="6c7e5ee3-3e91-46ae-bd42-18029ca04add" providerId="ADAL" clId="{31C07948-2A7C-45C6-9953-D3ACE552CF9F}" dt="2022-03-30T06:18:07.522" v="0"/>
          <ac:spMkLst>
            <pc:docMk/>
            <pc:sldMk cId="3865299907" sldId="263"/>
            <ac:spMk id="2" creationId="{00000000-0000-0000-0000-000000000000}"/>
          </ac:spMkLst>
        </pc:spChg>
        <pc:spChg chg="mod">
          <ac:chgData name="Nea Wolfs" userId="6c7e5ee3-3e91-46ae-bd42-18029ca04add" providerId="ADAL" clId="{31C07948-2A7C-45C6-9953-D3ACE552CF9F}" dt="2022-03-30T06:18:36.448" v="3" actId="1076"/>
          <ac:spMkLst>
            <pc:docMk/>
            <pc:sldMk cId="3865299907" sldId="263"/>
            <ac:spMk id="3" creationId="{00000000-0000-0000-0000-000000000000}"/>
          </ac:spMkLst>
        </pc:spChg>
        <pc:spChg chg="mod">
          <ac:chgData name="Nea Wolfs" userId="6c7e5ee3-3e91-46ae-bd42-18029ca04add" providerId="ADAL" clId="{31C07948-2A7C-45C6-9953-D3ACE552CF9F}" dt="2022-03-30T06:18:39.783" v="4" actId="1076"/>
          <ac:spMkLst>
            <pc:docMk/>
            <pc:sldMk cId="3865299907" sldId="263"/>
            <ac:spMk id="4" creationId="{00000000-0000-0000-0000-000000000000}"/>
          </ac:spMkLst>
        </pc:spChg>
      </pc:sldChg>
      <pc:sldChg chg="addSp delSp modSp mod modClrScheme chgLayout">
        <pc:chgData name="Nea Wolfs" userId="6c7e5ee3-3e91-46ae-bd42-18029ca04add" providerId="ADAL" clId="{31C07948-2A7C-45C6-9953-D3ACE552CF9F}" dt="2022-03-30T06:20:15.585" v="24" actId="14100"/>
        <pc:sldMkLst>
          <pc:docMk/>
          <pc:sldMk cId="2131377959" sldId="264"/>
        </pc:sldMkLst>
        <pc:spChg chg="add del mod">
          <ac:chgData name="Nea Wolfs" userId="6c7e5ee3-3e91-46ae-bd42-18029ca04add" providerId="ADAL" clId="{31C07948-2A7C-45C6-9953-D3ACE552CF9F}" dt="2022-03-30T06:19:21.432" v="9" actId="478"/>
          <ac:spMkLst>
            <pc:docMk/>
            <pc:sldMk cId="2131377959" sldId="264"/>
            <ac:spMk id="72" creationId="{295742D0-4646-2CD9-32EE-91850BD7A4A6}"/>
          </ac:spMkLst>
        </pc:spChg>
        <pc:spChg chg="add del mod">
          <ac:chgData name="Nea Wolfs" userId="6c7e5ee3-3e91-46ae-bd42-18029ca04add" providerId="ADAL" clId="{31C07948-2A7C-45C6-9953-D3ACE552CF9F}" dt="2022-03-30T06:20:08.453" v="22" actId="26606"/>
          <ac:spMkLst>
            <pc:docMk/>
            <pc:sldMk cId="2131377959" sldId="264"/>
            <ac:spMk id="74" creationId="{3C9F7292-101A-B9A9-6424-DA068E1764B7}"/>
          </ac:spMkLst>
        </pc:spChg>
        <pc:spChg chg="add del mod">
          <ac:chgData name="Nea Wolfs" userId="6c7e5ee3-3e91-46ae-bd42-18029ca04add" providerId="ADAL" clId="{31C07948-2A7C-45C6-9953-D3ACE552CF9F}" dt="2022-03-30T06:20:08.453" v="22" actId="26606"/>
          <ac:spMkLst>
            <pc:docMk/>
            <pc:sldMk cId="2131377959" sldId="264"/>
            <ac:spMk id="76" creationId="{D8A9D0B6-C379-61D7-BFE6-772F1B1F9D5F}"/>
          </ac:spMkLst>
        </pc:spChg>
        <pc:spChg chg="mod ord">
          <ac:chgData name="Nea Wolfs" userId="6c7e5ee3-3e91-46ae-bd42-18029ca04add" providerId="ADAL" clId="{31C07948-2A7C-45C6-9953-D3ACE552CF9F}" dt="2022-03-30T06:20:08.453" v="22" actId="26606"/>
          <ac:spMkLst>
            <pc:docMk/>
            <pc:sldMk cId="2131377959" sldId="264"/>
            <ac:spMk id="69634" creationId="{00000000-0000-0000-0000-000000000000}"/>
          </ac:spMkLst>
        </pc:spChg>
        <pc:spChg chg="add del mod">
          <ac:chgData name="Nea Wolfs" userId="6c7e5ee3-3e91-46ae-bd42-18029ca04add" providerId="ADAL" clId="{31C07948-2A7C-45C6-9953-D3ACE552CF9F}" dt="2022-03-30T06:19:56.890" v="19" actId="26606"/>
          <ac:spMkLst>
            <pc:docMk/>
            <pc:sldMk cId="2131377959" sldId="264"/>
            <ac:spMk id="69637" creationId="{54A6CC7A-3339-DD0C-FC9A-EA2495CF09FE}"/>
          </ac:spMkLst>
        </pc:spChg>
        <pc:picChg chg="mod ord">
          <ac:chgData name="Nea Wolfs" userId="6c7e5ee3-3e91-46ae-bd42-18029ca04add" providerId="ADAL" clId="{31C07948-2A7C-45C6-9953-D3ACE552CF9F}" dt="2022-03-30T06:20:15.585" v="24" actId="14100"/>
          <ac:picMkLst>
            <pc:docMk/>
            <pc:sldMk cId="2131377959" sldId="264"/>
            <ac:picMk id="69635" creationId="{00000000-0000-0000-0000-000000000000}"/>
          </ac:picMkLst>
        </pc:picChg>
      </pc:sldChg>
      <pc:sldChg chg="modSp mod">
        <pc:chgData name="Nea Wolfs" userId="6c7e5ee3-3e91-46ae-bd42-18029ca04add" providerId="ADAL" clId="{31C07948-2A7C-45C6-9953-D3ACE552CF9F}" dt="2022-03-30T06:20:52.249" v="31" actId="1076"/>
        <pc:sldMkLst>
          <pc:docMk/>
          <pc:sldMk cId="2026923569" sldId="265"/>
        </pc:sldMkLst>
        <pc:spChg chg="mod">
          <ac:chgData name="Nea Wolfs" userId="6c7e5ee3-3e91-46ae-bd42-18029ca04add" providerId="ADAL" clId="{31C07948-2A7C-45C6-9953-D3ACE552CF9F}" dt="2022-03-30T06:20:35.382" v="26" actId="1076"/>
          <ac:spMkLst>
            <pc:docMk/>
            <pc:sldMk cId="2026923569" sldId="265"/>
            <ac:spMk id="70658" creationId="{00000000-0000-0000-0000-000000000000}"/>
          </ac:spMkLst>
        </pc:spChg>
        <pc:spChg chg="mod">
          <ac:chgData name="Nea Wolfs" userId="6c7e5ee3-3e91-46ae-bd42-18029ca04add" providerId="ADAL" clId="{31C07948-2A7C-45C6-9953-D3ACE552CF9F}" dt="2022-03-30T06:20:52.249" v="31" actId="1076"/>
          <ac:spMkLst>
            <pc:docMk/>
            <pc:sldMk cId="2026923569" sldId="265"/>
            <ac:spMk id="70659" creationId="{00000000-0000-0000-0000-000000000000}"/>
          </ac:spMkLst>
        </pc:spChg>
      </pc:sldChg>
      <pc:sldChg chg="modSp mod">
        <pc:chgData name="Nea Wolfs" userId="6c7e5ee3-3e91-46ae-bd42-18029ca04add" providerId="ADAL" clId="{31C07948-2A7C-45C6-9953-D3ACE552CF9F}" dt="2022-03-30T06:21:02.589" v="34" actId="1076"/>
        <pc:sldMkLst>
          <pc:docMk/>
          <pc:sldMk cId="100277764" sldId="266"/>
        </pc:sldMkLst>
        <pc:spChg chg="mod">
          <ac:chgData name="Nea Wolfs" userId="6c7e5ee3-3e91-46ae-bd42-18029ca04add" providerId="ADAL" clId="{31C07948-2A7C-45C6-9953-D3ACE552CF9F}" dt="2022-03-30T06:21:02.589" v="34" actId="1076"/>
          <ac:spMkLst>
            <pc:docMk/>
            <pc:sldMk cId="100277764" sldId="266"/>
            <ac:spMk id="71682" creationId="{00000000-0000-0000-0000-000000000000}"/>
          </ac:spMkLst>
        </pc:spChg>
        <pc:spChg chg="mod">
          <ac:chgData name="Nea Wolfs" userId="6c7e5ee3-3e91-46ae-bd42-18029ca04add" providerId="ADAL" clId="{31C07948-2A7C-45C6-9953-D3ACE552CF9F}" dt="2022-03-30T06:20:58.630" v="33" actId="403"/>
          <ac:spMkLst>
            <pc:docMk/>
            <pc:sldMk cId="100277764" sldId="266"/>
            <ac:spMk id="71683" creationId="{00000000-0000-0000-0000-000000000000}"/>
          </ac:spMkLst>
        </pc:spChg>
      </pc:sldChg>
      <pc:sldChg chg="modSp">
        <pc:chgData name="Nea Wolfs" userId="6c7e5ee3-3e91-46ae-bd42-18029ca04add" providerId="ADAL" clId="{31C07948-2A7C-45C6-9953-D3ACE552CF9F}" dt="2022-03-30T06:21:16.648" v="35" actId="1076"/>
        <pc:sldMkLst>
          <pc:docMk/>
          <pc:sldMk cId="4093637800" sldId="267"/>
        </pc:sldMkLst>
        <pc:spChg chg="mod">
          <ac:chgData name="Nea Wolfs" userId="6c7e5ee3-3e91-46ae-bd42-18029ca04add" providerId="ADAL" clId="{31C07948-2A7C-45C6-9953-D3ACE552CF9F}" dt="2022-03-30T06:21:16.648" v="35" actId="1076"/>
          <ac:spMkLst>
            <pc:docMk/>
            <pc:sldMk cId="4093637800" sldId="267"/>
            <ac:spMk id="72706" creationId="{00000000-0000-0000-0000-000000000000}"/>
          </ac:spMkLst>
        </pc:spChg>
      </pc:sldChg>
      <pc:sldChg chg="modSp mod">
        <pc:chgData name="Nea Wolfs" userId="6c7e5ee3-3e91-46ae-bd42-18029ca04add" providerId="ADAL" clId="{31C07948-2A7C-45C6-9953-D3ACE552CF9F}" dt="2022-03-30T06:21:22.730" v="36" actId="1076"/>
        <pc:sldMkLst>
          <pc:docMk/>
          <pc:sldMk cId="2238616580" sldId="268"/>
        </pc:sldMkLst>
        <pc:picChg chg="mod">
          <ac:chgData name="Nea Wolfs" userId="6c7e5ee3-3e91-46ae-bd42-18029ca04add" providerId="ADAL" clId="{31C07948-2A7C-45C6-9953-D3ACE552CF9F}" dt="2022-03-30T06:21:22.730" v="36" actId="1076"/>
          <ac:picMkLst>
            <pc:docMk/>
            <pc:sldMk cId="2238616580" sldId="268"/>
            <ac:picMk id="73731" creationId="{00000000-0000-0000-0000-000000000000}"/>
          </ac:picMkLst>
        </pc:picChg>
      </pc:sldChg>
      <pc:sldChg chg="modSp mod">
        <pc:chgData name="Nea Wolfs" userId="6c7e5ee3-3e91-46ae-bd42-18029ca04add" providerId="ADAL" clId="{31C07948-2A7C-45C6-9953-D3ACE552CF9F}" dt="2022-03-30T06:21:30.675" v="37" actId="1076"/>
        <pc:sldMkLst>
          <pc:docMk/>
          <pc:sldMk cId="3098160566" sldId="269"/>
        </pc:sldMkLst>
        <pc:spChg chg="mod">
          <ac:chgData name="Nea Wolfs" userId="6c7e5ee3-3e91-46ae-bd42-18029ca04add" providerId="ADAL" clId="{31C07948-2A7C-45C6-9953-D3ACE552CF9F}" dt="2022-03-30T06:21:30.675" v="37" actId="1076"/>
          <ac:spMkLst>
            <pc:docMk/>
            <pc:sldMk cId="3098160566" sldId="269"/>
            <ac:spMk id="74754" creationId="{00000000-0000-0000-0000-000000000000}"/>
          </ac:spMkLst>
        </pc:spChg>
      </pc:sldChg>
      <pc:sldChg chg="modSp mod">
        <pc:chgData name="Nea Wolfs" userId="6c7e5ee3-3e91-46ae-bd42-18029ca04add" providerId="ADAL" clId="{31C07948-2A7C-45C6-9953-D3ACE552CF9F}" dt="2022-03-30T06:21:47.851" v="40" actId="1076"/>
        <pc:sldMkLst>
          <pc:docMk/>
          <pc:sldMk cId="1032032209" sldId="270"/>
        </pc:sldMkLst>
        <pc:spChg chg="mod">
          <ac:chgData name="Nea Wolfs" userId="6c7e5ee3-3e91-46ae-bd42-18029ca04add" providerId="ADAL" clId="{31C07948-2A7C-45C6-9953-D3ACE552CF9F}" dt="2022-03-30T06:21:47.851" v="40" actId="1076"/>
          <ac:spMkLst>
            <pc:docMk/>
            <pc:sldMk cId="1032032209" sldId="270"/>
            <ac:spMk id="75778" creationId="{00000000-0000-0000-0000-000000000000}"/>
          </ac:spMkLst>
        </pc:spChg>
        <pc:spChg chg="mod">
          <ac:chgData name="Nea Wolfs" userId="6c7e5ee3-3e91-46ae-bd42-18029ca04add" providerId="ADAL" clId="{31C07948-2A7C-45C6-9953-D3ACE552CF9F}" dt="2022-03-30T06:21:44.311" v="39" actId="1076"/>
          <ac:spMkLst>
            <pc:docMk/>
            <pc:sldMk cId="1032032209" sldId="270"/>
            <ac:spMk id="75779" creationId="{00000000-0000-0000-0000-000000000000}"/>
          </ac:spMkLst>
        </pc:spChg>
        <pc:picChg chg="mod">
          <ac:chgData name="Nea Wolfs" userId="6c7e5ee3-3e91-46ae-bd42-18029ca04add" providerId="ADAL" clId="{31C07948-2A7C-45C6-9953-D3ACE552CF9F}" dt="2022-03-30T06:21:39.117" v="38" actId="1076"/>
          <ac:picMkLst>
            <pc:docMk/>
            <pc:sldMk cId="1032032209" sldId="270"/>
            <ac:picMk id="3" creationId="{00000000-0000-0000-0000-000000000000}"/>
          </ac:picMkLst>
        </pc:picChg>
      </pc:sldChg>
      <pc:sldChg chg="modSp mod">
        <pc:chgData name="Nea Wolfs" userId="6c7e5ee3-3e91-46ae-bd42-18029ca04add" providerId="ADAL" clId="{31C07948-2A7C-45C6-9953-D3ACE552CF9F}" dt="2022-03-30T06:21:56.368" v="43" actId="1076"/>
        <pc:sldMkLst>
          <pc:docMk/>
          <pc:sldMk cId="1391107712" sldId="271"/>
        </pc:sldMkLst>
        <pc:spChg chg="mod">
          <ac:chgData name="Nea Wolfs" userId="6c7e5ee3-3e91-46ae-bd42-18029ca04add" providerId="ADAL" clId="{31C07948-2A7C-45C6-9953-D3ACE552CF9F}" dt="2022-03-30T06:21:53.859" v="42" actId="1076"/>
          <ac:spMkLst>
            <pc:docMk/>
            <pc:sldMk cId="1391107712" sldId="271"/>
            <ac:spMk id="76802" creationId="{00000000-0000-0000-0000-000000000000}"/>
          </ac:spMkLst>
        </pc:spChg>
        <pc:spChg chg="mod">
          <ac:chgData name="Nea Wolfs" userId="6c7e5ee3-3e91-46ae-bd42-18029ca04add" providerId="ADAL" clId="{31C07948-2A7C-45C6-9953-D3ACE552CF9F}" dt="2022-03-30T06:21:56.368" v="43" actId="1076"/>
          <ac:spMkLst>
            <pc:docMk/>
            <pc:sldMk cId="1391107712" sldId="271"/>
            <ac:spMk id="76803" creationId="{00000000-0000-0000-0000-000000000000}"/>
          </ac:spMkLst>
        </pc:spChg>
        <pc:picChg chg="mod">
          <ac:chgData name="Nea Wolfs" userId="6c7e5ee3-3e91-46ae-bd42-18029ca04add" providerId="ADAL" clId="{31C07948-2A7C-45C6-9953-D3ACE552CF9F}" dt="2022-03-30T06:21:50.324" v="41" actId="1076"/>
          <ac:picMkLst>
            <pc:docMk/>
            <pc:sldMk cId="1391107712" sldId="271"/>
            <ac:picMk id="76804" creationId="{00000000-0000-0000-0000-000000000000}"/>
          </ac:picMkLst>
        </pc:picChg>
      </pc:sldChg>
      <pc:sldChg chg="modSp mod">
        <pc:chgData name="Nea Wolfs" userId="6c7e5ee3-3e91-46ae-bd42-18029ca04add" providerId="ADAL" clId="{31C07948-2A7C-45C6-9953-D3ACE552CF9F}" dt="2022-03-30T06:22:07.679" v="46" actId="1076"/>
        <pc:sldMkLst>
          <pc:docMk/>
          <pc:sldMk cId="3715456630" sldId="272"/>
        </pc:sldMkLst>
        <pc:spChg chg="mod">
          <ac:chgData name="Nea Wolfs" userId="6c7e5ee3-3e91-46ae-bd42-18029ca04add" providerId="ADAL" clId="{31C07948-2A7C-45C6-9953-D3ACE552CF9F}" dt="2022-03-30T06:22:07.679" v="46" actId="1076"/>
          <ac:spMkLst>
            <pc:docMk/>
            <pc:sldMk cId="3715456630" sldId="272"/>
            <ac:spMk id="77826" creationId="{00000000-0000-0000-0000-000000000000}"/>
          </ac:spMkLst>
        </pc:spChg>
        <pc:spChg chg="mod">
          <ac:chgData name="Nea Wolfs" userId="6c7e5ee3-3e91-46ae-bd42-18029ca04add" providerId="ADAL" clId="{31C07948-2A7C-45C6-9953-D3ACE552CF9F}" dt="2022-03-30T06:22:03.197" v="45" actId="403"/>
          <ac:spMkLst>
            <pc:docMk/>
            <pc:sldMk cId="3715456630" sldId="272"/>
            <ac:spMk id="77827" creationId="{00000000-0000-0000-0000-000000000000}"/>
          </ac:spMkLst>
        </pc:spChg>
      </pc:sldChg>
      <pc:sldChg chg="modSp mod">
        <pc:chgData name="Nea Wolfs" userId="6c7e5ee3-3e91-46ae-bd42-18029ca04add" providerId="ADAL" clId="{31C07948-2A7C-45C6-9953-D3ACE552CF9F}" dt="2022-03-30T06:22:15.236" v="49" actId="1076"/>
        <pc:sldMkLst>
          <pc:docMk/>
          <pc:sldMk cId="548056951" sldId="273"/>
        </pc:sldMkLst>
        <pc:spChg chg="mod">
          <ac:chgData name="Nea Wolfs" userId="6c7e5ee3-3e91-46ae-bd42-18029ca04add" providerId="ADAL" clId="{31C07948-2A7C-45C6-9953-D3ACE552CF9F}" dt="2022-03-30T06:22:15.236" v="49" actId="1076"/>
          <ac:spMkLst>
            <pc:docMk/>
            <pc:sldMk cId="548056951" sldId="273"/>
            <ac:spMk id="78850" creationId="{00000000-0000-0000-0000-000000000000}"/>
          </ac:spMkLst>
        </pc:spChg>
        <pc:spChg chg="mod">
          <ac:chgData name="Nea Wolfs" userId="6c7e5ee3-3e91-46ae-bd42-18029ca04add" providerId="ADAL" clId="{31C07948-2A7C-45C6-9953-D3ACE552CF9F}" dt="2022-03-30T06:22:12.302" v="48" actId="403"/>
          <ac:spMkLst>
            <pc:docMk/>
            <pc:sldMk cId="548056951" sldId="273"/>
            <ac:spMk id="78851" creationId="{00000000-0000-0000-0000-000000000000}"/>
          </ac:spMkLst>
        </pc:spChg>
      </pc:sldChg>
      <pc:sldChg chg="modSp mod">
        <pc:chgData name="Nea Wolfs" userId="6c7e5ee3-3e91-46ae-bd42-18029ca04add" providerId="ADAL" clId="{31C07948-2A7C-45C6-9953-D3ACE552CF9F}" dt="2022-03-30T06:22:21.820" v="51" actId="1076"/>
        <pc:sldMkLst>
          <pc:docMk/>
          <pc:sldMk cId="3670077047" sldId="274"/>
        </pc:sldMkLst>
        <pc:spChg chg="mod">
          <ac:chgData name="Nea Wolfs" userId="6c7e5ee3-3e91-46ae-bd42-18029ca04add" providerId="ADAL" clId="{31C07948-2A7C-45C6-9953-D3ACE552CF9F}" dt="2022-03-30T06:22:21.820" v="51" actId="1076"/>
          <ac:spMkLst>
            <pc:docMk/>
            <pc:sldMk cId="3670077047" sldId="274"/>
            <ac:spMk id="79874" creationId="{00000000-0000-0000-0000-000000000000}"/>
          </ac:spMkLst>
        </pc:spChg>
        <pc:spChg chg="mod">
          <ac:chgData name="Nea Wolfs" userId="6c7e5ee3-3e91-46ae-bd42-18029ca04add" providerId="ADAL" clId="{31C07948-2A7C-45C6-9953-D3ACE552CF9F}" dt="2022-03-30T06:22:18.780" v="50" actId="1076"/>
          <ac:spMkLst>
            <pc:docMk/>
            <pc:sldMk cId="3670077047" sldId="274"/>
            <ac:spMk id="79875" creationId="{00000000-0000-0000-0000-000000000000}"/>
          </ac:spMkLst>
        </pc:spChg>
      </pc:sldChg>
      <pc:sldChg chg="modSp mod">
        <pc:chgData name="Nea Wolfs" userId="6c7e5ee3-3e91-46ae-bd42-18029ca04add" providerId="ADAL" clId="{31C07948-2A7C-45C6-9953-D3ACE552CF9F}" dt="2022-04-06T07:22:43.494" v="89" actId="20577"/>
        <pc:sldMkLst>
          <pc:docMk/>
          <pc:sldMk cId="1786193812" sldId="275"/>
        </pc:sldMkLst>
        <pc:spChg chg="mod">
          <ac:chgData name="Nea Wolfs" userId="6c7e5ee3-3e91-46ae-bd42-18029ca04add" providerId="ADAL" clId="{31C07948-2A7C-45C6-9953-D3ACE552CF9F}" dt="2022-03-30T06:22:34.534" v="54" actId="1076"/>
          <ac:spMkLst>
            <pc:docMk/>
            <pc:sldMk cId="1786193812" sldId="275"/>
            <ac:spMk id="80898" creationId="{00000000-0000-0000-0000-000000000000}"/>
          </ac:spMkLst>
        </pc:spChg>
        <pc:spChg chg="mod">
          <ac:chgData name="Nea Wolfs" userId="6c7e5ee3-3e91-46ae-bd42-18029ca04add" providerId="ADAL" clId="{31C07948-2A7C-45C6-9953-D3ACE552CF9F}" dt="2022-04-06T07:22:43.494" v="89" actId="20577"/>
          <ac:spMkLst>
            <pc:docMk/>
            <pc:sldMk cId="1786193812" sldId="275"/>
            <ac:spMk id="80899" creationId="{00000000-0000-0000-0000-000000000000}"/>
          </ac:spMkLst>
        </pc:spChg>
      </pc:sldChg>
      <pc:sldChg chg="modSp mod">
        <pc:chgData name="Nea Wolfs" userId="6c7e5ee3-3e91-46ae-bd42-18029ca04add" providerId="ADAL" clId="{31C07948-2A7C-45C6-9953-D3ACE552CF9F}" dt="2022-03-30T06:22:47.369" v="58" actId="255"/>
        <pc:sldMkLst>
          <pc:docMk/>
          <pc:sldMk cId="763723207" sldId="276"/>
        </pc:sldMkLst>
        <pc:spChg chg="mod">
          <ac:chgData name="Nea Wolfs" userId="6c7e5ee3-3e91-46ae-bd42-18029ca04add" providerId="ADAL" clId="{31C07948-2A7C-45C6-9953-D3ACE552CF9F}" dt="2022-03-30T06:22:41.466" v="56" actId="1076"/>
          <ac:spMkLst>
            <pc:docMk/>
            <pc:sldMk cId="763723207" sldId="276"/>
            <ac:spMk id="81922" creationId="{00000000-0000-0000-0000-000000000000}"/>
          </ac:spMkLst>
        </pc:spChg>
        <pc:spChg chg="mod">
          <ac:chgData name="Nea Wolfs" userId="6c7e5ee3-3e91-46ae-bd42-18029ca04add" providerId="ADAL" clId="{31C07948-2A7C-45C6-9953-D3ACE552CF9F}" dt="2022-03-30T06:22:47.369" v="58" actId="255"/>
          <ac:spMkLst>
            <pc:docMk/>
            <pc:sldMk cId="763723207" sldId="276"/>
            <ac:spMk id="81923" creationId="{00000000-0000-0000-0000-000000000000}"/>
          </ac:spMkLst>
        </pc:spChg>
      </pc:sldChg>
      <pc:sldChg chg="addSp modSp mod">
        <pc:chgData name="Nea Wolfs" userId="6c7e5ee3-3e91-46ae-bd42-18029ca04add" providerId="ADAL" clId="{31C07948-2A7C-45C6-9953-D3ACE552CF9F}" dt="2022-03-30T06:23:32.139" v="73" actId="1076"/>
        <pc:sldMkLst>
          <pc:docMk/>
          <pc:sldMk cId="2566088776" sldId="277"/>
        </pc:sldMkLst>
        <pc:spChg chg="add mod">
          <ac:chgData name="Nea Wolfs" userId="6c7e5ee3-3e91-46ae-bd42-18029ca04add" providerId="ADAL" clId="{31C07948-2A7C-45C6-9953-D3ACE552CF9F}" dt="2022-03-30T06:23:32.139" v="73" actId="1076"/>
          <ac:spMkLst>
            <pc:docMk/>
            <pc:sldMk cId="2566088776" sldId="277"/>
            <ac:spMk id="4" creationId="{A7279FF5-A691-4171-97CA-F9DCAA655E99}"/>
          </ac:spMkLst>
        </pc:spChg>
        <pc:spChg chg="mod">
          <ac:chgData name="Nea Wolfs" userId="6c7e5ee3-3e91-46ae-bd42-18029ca04add" providerId="ADAL" clId="{31C07948-2A7C-45C6-9953-D3ACE552CF9F}" dt="2022-03-30T06:22:55.873" v="61" actId="1076"/>
          <ac:spMkLst>
            <pc:docMk/>
            <pc:sldMk cId="2566088776" sldId="277"/>
            <ac:spMk id="82946" creationId="{00000000-0000-0000-0000-000000000000}"/>
          </ac:spMkLst>
        </pc:spChg>
        <pc:spChg chg="mod">
          <ac:chgData name="Nea Wolfs" userId="6c7e5ee3-3e91-46ae-bd42-18029ca04add" providerId="ADAL" clId="{31C07948-2A7C-45C6-9953-D3ACE552CF9F}" dt="2022-03-30T06:23:08.130" v="67" actId="20577"/>
          <ac:spMkLst>
            <pc:docMk/>
            <pc:sldMk cId="2566088776" sldId="277"/>
            <ac:spMk id="82947" creationId="{00000000-0000-0000-0000-000000000000}"/>
          </ac:spMkLst>
        </pc:spChg>
      </pc:sldChg>
      <pc:sldChg chg="modSp del mod">
        <pc:chgData name="Nea Wolfs" userId="6c7e5ee3-3e91-46ae-bd42-18029ca04add" providerId="ADAL" clId="{31C07948-2A7C-45C6-9953-D3ACE552CF9F}" dt="2022-03-30T06:23:34.359" v="74" actId="47"/>
        <pc:sldMkLst>
          <pc:docMk/>
          <pc:sldMk cId="2803311525" sldId="278"/>
        </pc:sldMkLst>
        <pc:spChg chg="mod">
          <ac:chgData name="Nea Wolfs" userId="6c7e5ee3-3e91-46ae-bd42-18029ca04add" providerId="ADAL" clId="{31C07948-2A7C-45C6-9953-D3ACE552CF9F}" dt="2022-03-30T06:23:16.170" v="69" actId="403"/>
          <ac:spMkLst>
            <pc:docMk/>
            <pc:sldMk cId="2803311525" sldId="278"/>
            <ac:spMk id="83971" creationId="{00000000-0000-0000-0000-000000000000}"/>
          </ac:spMkLst>
        </pc:spChg>
      </pc:sldChg>
      <pc:sldChg chg="addSp modSp mod">
        <pc:chgData name="Nea Wolfs" userId="6c7e5ee3-3e91-46ae-bd42-18029ca04add" providerId="ADAL" clId="{31C07948-2A7C-45C6-9953-D3ACE552CF9F}" dt="2022-03-30T06:24:06.829" v="84" actId="403"/>
        <pc:sldMkLst>
          <pc:docMk/>
          <pc:sldMk cId="2618183907" sldId="279"/>
        </pc:sldMkLst>
        <pc:spChg chg="add mod">
          <ac:chgData name="Nea Wolfs" userId="6c7e5ee3-3e91-46ae-bd42-18029ca04add" providerId="ADAL" clId="{31C07948-2A7C-45C6-9953-D3ACE552CF9F}" dt="2022-03-30T06:24:06.829" v="84" actId="403"/>
          <ac:spMkLst>
            <pc:docMk/>
            <pc:sldMk cId="2618183907" sldId="279"/>
            <ac:spMk id="4" creationId="{786FBF86-497A-474D-90BD-96C8334A2D3E}"/>
          </ac:spMkLst>
        </pc:spChg>
        <pc:spChg chg="mod">
          <ac:chgData name="Nea Wolfs" userId="6c7e5ee3-3e91-46ae-bd42-18029ca04add" providerId="ADAL" clId="{31C07948-2A7C-45C6-9953-D3ACE552CF9F}" dt="2022-03-30T06:23:55.774" v="80" actId="14100"/>
          <ac:spMkLst>
            <pc:docMk/>
            <pc:sldMk cId="2618183907" sldId="279"/>
            <ac:spMk id="84994" creationId="{00000000-0000-0000-0000-000000000000}"/>
          </ac:spMkLst>
        </pc:spChg>
        <pc:spChg chg="mod">
          <ac:chgData name="Nea Wolfs" userId="6c7e5ee3-3e91-46ae-bd42-18029ca04add" providerId="ADAL" clId="{31C07948-2A7C-45C6-9953-D3ACE552CF9F}" dt="2022-03-30T06:23:59.520" v="81" actId="1076"/>
          <ac:spMkLst>
            <pc:docMk/>
            <pc:sldMk cId="2618183907" sldId="279"/>
            <ac:spMk id="84995" creationId="{00000000-0000-0000-0000-000000000000}"/>
          </ac:spMkLst>
        </pc:spChg>
      </pc:sldChg>
      <pc:sldChg chg="modSp del mod">
        <pc:chgData name="Nea Wolfs" userId="6c7e5ee3-3e91-46ae-bd42-18029ca04add" providerId="ADAL" clId="{31C07948-2A7C-45C6-9953-D3ACE552CF9F}" dt="2022-03-30T06:24:11.741" v="85" actId="47"/>
        <pc:sldMkLst>
          <pc:docMk/>
          <pc:sldMk cId="3715492974" sldId="280"/>
        </pc:sldMkLst>
        <pc:spChg chg="mod">
          <ac:chgData name="Nea Wolfs" userId="6c7e5ee3-3e91-46ae-bd42-18029ca04add" providerId="ADAL" clId="{31C07948-2A7C-45C6-9953-D3ACE552CF9F}" dt="2022-03-30T06:23:46.534" v="78" actId="1076"/>
          <ac:spMkLst>
            <pc:docMk/>
            <pc:sldMk cId="3715492974" sldId="280"/>
            <ac:spMk id="860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477E0-DBC8-44F8-86A4-BF05F1C23EFA}" type="datetimeFigureOut">
              <a:rPr lang="nl-NL" smtClean="0"/>
              <a:t>6-4-2022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60ECD-171E-455F-9BE6-4DFEEF6D1AF3}" type="slidenum">
              <a:rPr lang="nl-NL" smtClean="0"/>
              <a:t>‹nr.›</a:t>
            </a:fld>
            <a:endParaRPr lang="nl-NL"/>
          </a:p>
        </p:txBody>
      </p:sp>
    </p:spTree>
    <p:extLst>
      <p:ext uri="{BB962C8B-B14F-4D97-AF65-F5344CB8AC3E}">
        <p14:creationId xmlns:p14="http://schemas.microsoft.com/office/powerpoint/2010/main" val="126496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880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2B3F736-94CD-4E18-9353-4BB0F84917E9}" type="slidenum">
              <a:rPr lang="nl-NL" altLang="nl-NL" smtClean="0">
                <a:latin typeface="Times New Roman" panose="02020603050405020304" pitchFamily="18" charset="0"/>
                <a:cs typeface="Arial" panose="020B0604020202020204" pitchFamily="34" charset="0"/>
              </a:rPr>
              <a:pPr fontAlgn="base">
                <a:spcBef>
                  <a:spcPct val="0"/>
                </a:spcBef>
                <a:spcAft>
                  <a:spcPct val="0"/>
                </a:spcAft>
              </a:pPr>
              <a:t>23</a:t>
            </a:fld>
            <a:endParaRPr lang="nl-NL" altLang="nl-N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19391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63589B9-C807-4F2E-95D0-21C317775A3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55EDBB0-BFE6-4C1C-AF3A-D355C2FB5C17}" type="datetimeFigureOut">
              <a:rPr lang="nl-NL" smtClean="0"/>
              <a:t>6-4-2022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426060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163589B9-C807-4F2E-95D0-21C317775A3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2469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63589B9-C807-4F2E-95D0-21C317775A3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235761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163589B9-C807-4F2E-95D0-21C317775A3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011567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63589B9-C807-4F2E-95D0-21C317775A3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51830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63589B9-C807-4F2E-95D0-21C317775A3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72436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63589B9-C807-4F2E-95D0-21C317775A3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745797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63589B9-C807-4F2E-95D0-21C317775A3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922480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63589B9-C807-4F2E-95D0-21C317775A3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4279965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63589B9-C807-4F2E-95D0-21C317775A3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113162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63589B9-C807-4F2E-95D0-21C317775A3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55EDBB0-BFE6-4C1C-AF3A-D355C2FB5C17}" type="datetimeFigureOut">
              <a:rPr lang="nl-NL" smtClean="0"/>
              <a:t>6-4-2022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8235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63589B9-C807-4F2E-95D0-21C317775A3E}" type="slidenum">
              <a:rPr lang="nl-NL" smtClean="0"/>
              <a:t>‹nr.›</a:t>
            </a:fld>
            <a:endParaRPr lang="nl-NL"/>
          </a:p>
        </p:txBody>
      </p:sp>
    </p:spTree>
    <p:extLst>
      <p:ext uri="{BB962C8B-B14F-4D97-AF65-F5344CB8AC3E}">
        <p14:creationId xmlns:p14="http://schemas.microsoft.com/office/powerpoint/2010/main" val="1585897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63589B9-C807-4F2E-95D0-21C317775A3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55EDBB0-BFE6-4C1C-AF3A-D355C2FB5C17}" type="datetimeFigureOut">
              <a:rPr lang="nl-NL" smtClean="0"/>
              <a:t>6-4-2022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356151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63589B9-C807-4F2E-95D0-21C317775A3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55EDBB0-BFE6-4C1C-AF3A-D355C2FB5C17}" type="datetimeFigureOut">
              <a:rPr lang="nl-NL" smtClean="0"/>
              <a:t>6-4-2022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346280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63589B9-C807-4F2E-95D0-21C317775A3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4126374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163589B9-C807-4F2E-95D0-21C317775A3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96795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163589B9-C807-4F2E-95D0-21C317775A3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153497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163589B9-C807-4F2E-95D0-21C317775A3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95787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55EDBB0-BFE6-4C1C-AF3A-D355C2FB5C17}" type="datetimeFigureOut">
              <a:rPr lang="nl-NL" smtClean="0"/>
              <a:t>6-4-2022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63589B9-C807-4F2E-95D0-21C317775A3E}" type="slidenum">
              <a:rPr lang="nl-NL" smtClean="0"/>
              <a:t>‹nr.›</a:t>
            </a:fld>
            <a:endParaRPr lang="nl-NL"/>
          </a:p>
        </p:txBody>
      </p:sp>
    </p:spTree>
    <p:extLst>
      <p:ext uri="{BB962C8B-B14F-4D97-AF65-F5344CB8AC3E}">
        <p14:creationId xmlns:p14="http://schemas.microsoft.com/office/powerpoint/2010/main" val="2652182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55EDBB0-BFE6-4C1C-AF3A-D355C2FB5C17}" type="datetimeFigureOut">
              <a:rPr lang="nl-NL" smtClean="0"/>
              <a:t>6-4-2022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63589B9-C807-4F2E-95D0-21C317775A3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016155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55EDBB0-BFE6-4C1C-AF3A-D355C2FB5C17}" type="datetimeFigureOut">
              <a:rPr lang="nl-NL" smtClean="0"/>
              <a:t>6-4-2022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63589B9-C807-4F2E-95D0-21C317775A3E}" type="slidenum">
              <a:rPr lang="nl-NL" smtClean="0"/>
              <a:t>‹nr.›</a:t>
            </a:fld>
            <a:endParaRPr lang="nl-NL"/>
          </a:p>
        </p:txBody>
      </p:sp>
    </p:spTree>
    <p:extLst>
      <p:ext uri="{BB962C8B-B14F-4D97-AF65-F5344CB8AC3E}">
        <p14:creationId xmlns:p14="http://schemas.microsoft.com/office/powerpoint/2010/main" val="1781207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55EDBB0-BFE6-4C1C-AF3A-D355C2FB5C17}" type="datetimeFigureOut">
              <a:rPr lang="nl-NL" smtClean="0"/>
              <a:t>6-4-2022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63589B9-C807-4F2E-95D0-21C317775A3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33447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163589B9-C807-4F2E-95D0-21C317775A3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55EDBB0-BFE6-4C1C-AF3A-D355C2FB5C17}" type="datetimeFigureOut">
              <a:rPr lang="nl-NL" smtClean="0"/>
              <a:t>6-4-2022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566932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55EDBB0-BFE6-4C1C-AF3A-D355C2FB5C17}" type="datetimeFigureOut">
              <a:rPr lang="nl-NL" smtClean="0"/>
              <a:t>6-4-2022</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63589B9-C807-4F2E-95D0-21C317775A3E}" type="slidenum">
              <a:rPr lang="nl-NL" smtClean="0"/>
              <a:t>‹nr.›</a:t>
            </a:fld>
            <a:endParaRPr lang="nl-NL"/>
          </a:p>
        </p:txBody>
      </p:sp>
    </p:spTree>
    <p:extLst>
      <p:ext uri="{BB962C8B-B14F-4D97-AF65-F5344CB8AC3E}">
        <p14:creationId xmlns:p14="http://schemas.microsoft.com/office/powerpoint/2010/main" val="160274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163589B9-C807-4F2E-95D0-21C317775A3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55EDBB0-BFE6-4C1C-AF3A-D355C2FB5C17}" type="datetimeFigureOut">
              <a:rPr lang="nl-NL" smtClean="0"/>
              <a:t>6-4-2022</a:t>
            </a:fld>
            <a:endParaRPr lang="nl-NL"/>
          </a:p>
        </p:txBody>
      </p:sp>
    </p:spTree>
    <p:extLst>
      <p:ext uri="{BB962C8B-B14F-4D97-AF65-F5344CB8AC3E}">
        <p14:creationId xmlns:p14="http://schemas.microsoft.com/office/powerpoint/2010/main" val="336054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63589B9-C807-4F2E-95D0-21C317775A3E}" type="slidenum">
              <a:rPr lang="nl-NL" smtClean="0"/>
              <a:t>‹nr.›</a:t>
            </a:fld>
            <a:endParaRPr lang="nl-NL"/>
          </a:p>
        </p:txBody>
      </p:sp>
    </p:spTree>
    <p:extLst>
      <p:ext uri="{BB962C8B-B14F-4D97-AF65-F5344CB8AC3E}">
        <p14:creationId xmlns:p14="http://schemas.microsoft.com/office/powerpoint/2010/main" val="62611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163589B9-C807-4F2E-95D0-21C317775A3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07510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63589B9-C807-4F2E-95D0-21C317775A3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84426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163589B9-C807-4F2E-95D0-21C317775A3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30151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163589B9-C807-4F2E-95D0-21C317775A3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3978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55EDBB0-BFE6-4C1C-AF3A-D355C2FB5C17}"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163589B9-C807-4F2E-95D0-21C317775A3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0279254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71475" y="1038730"/>
            <a:ext cx="5645149" cy="3518983"/>
          </a:xfrm>
        </p:spPr>
        <p:txBody>
          <a:bodyPr>
            <a:normAutofit/>
          </a:bodyPr>
          <a:lstStyle/>
          <a:p>
            <a:pPr>
              <a:spcAft>
                <a:spcPts val="600"/>
              </a:spcAft>
            </a:pPr>
            <a:r>
              <a:rPr lang="nl-NL" dirty="0"/>
              <a:t>Op weg naar </a:t>
            </a:r>
            <a:r>
              <a:rPr lang="nl-NL" dirty="0" err="1"/>
              <a:t>drachtigheid</a:t>
            </a:r>
            <a:endParaRPr lang="nl-NL" dirty="0"/>
          </a:p>
        </p:txBody>
      </p:sp>
      <p:sp>
        <p:nvSpPr>
          <p:cNvPr id="2" name="Titel 1"/>
          <p:cNvSpPr>
            <a:spLocks noGrp="1"/>
          </p:cNvSpPr>
          <p:nvPr>
            <p:ph type="ctrTitle"/>
          </p:nvPr>
        </p:nvSpPr>
        <p:spPr>
          <a:xfrm>
            <a:off x="371475" y="296862"/>
            <a:ext cx="7197725" cy="2088000"/>
          </a:xfrm>
        </p:spPr>
        <p:txBody>
          <a:bodyPr wrap="square" anchor="t">
            <a:normAutofit/>
          </a:bodyPr>
          <a:lstStyle/>
          <a:p>
            <a:r>
              <a:rPr lang="nl-NL" err="1"/>
              <a:t>Jongveeopfok</a:t>
            </a:r>
            <a:endParaRPr lang="nl-NL"/>
          </a:p>
        </p:txBody>
      </p:sp>
    </p:spTree>
    <p:extLst>
      <p:ext uri="{BB962C8B-B14F-4D97-AF65-F5344CB8AC3E}">
        <p14:creationId xmlns:p14="http://schemas.microsoft.com/office/powerpoint/2010/main" val="2179801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a:xfrm>
            <a:off x="1007341" y="841375"/>
            <a:ext cx="6645275" cy="647700"/>
          </a:xfrm>
        </p:spPr>
        <p:txBody>
          <a:bodyPr/>
          <a:lstStyle/>
          <a:p>
            <a:pPr eaLnBrk="1" hangingPunct="1"/>
            <a:r>
              <a:rPr lang="nl-NL" altLang="nl-NL" dirty="0"/>
              <a:t>Wormbesmetting</a:t>
            </a:r>
          </a:p>
        </p:txBody>
      </p:sp>
      <p:sp>
        <p:nvSpPr>
          <p:cNvPr id="71683" name="Tijdelijke aanduiding voor inhoud 2"/>
          <p:cNvSpPr>
            <a:spLocks noGrp="1"/>
          </p:cNvSpPr>
          <p:nvPr>
            <p:ph idx="1"/>
          </p:nvPr>
        </p:nvSpPr>
        <p:spPr>
          <a:xfrm>
            <a:off x="1007341" y="1760393"/>
            <a:ext cx="6635750" cy="4929188"/>
          </a:xfrm>
        </p:spPr>
        <p:txBody>
          <a:bodyPr/>
          <a:lstStyle/>
          <a:p>
            <a:pPr eaLnBrk="1" hangingPunct="1"/>
            <a:r>
              <a:rPr lang="nl-NL" altLang="nl-NL" sz="2000" dirty="0"/>
              <a:t>Longworm, maagdarmworm en leverbot</a:t>
            </a:r>
          </a:p>
          <a:p>
            <a:pPr eaLnBrk="1" hangingPunct="1"/>
            <a:r>
              <a:rPr lang="nl-NL" altLang="nl-NL" sz="2000" dirty="0"/>
              <a:t>Veel maaien </a:t>
            </a:r>
            <a:r>
              <a:rPr lang="nl-NL" altLang="nl-NL" sz="2000" dirty="0">
                <a:sym typeface="Wingdings" panose="05000000000000000000" pitchFamily="2" charset="2"/>
              </a:rPr>
              <a:t> weinig  wormen</a:t>
            </a:r>
          </a:p>
          <a:p>
            <a:pPr eaLnBrk="1" hangingPunct="1"/>
            <a:r>
              <a:rPr lang="nl-NL" altLang="nl-NL" sz="2000" dirty="0">
                <a:sym typeface="Wingdings" panose="05000000000000000000" pitchFamily="2" charset="2"/>
              </a:rPr>
              <a:t>Veel weiden  veel wormen</a:t>
            </a:r>
          </a:p>
          <a:p>
            <a:pPr eaLnBrk="1" hangingPunct="1"/>
            <a:endParaRPr lang="nl-NL" altLang="nl-NL" sz="2000" dirty="0">
              <a:sym typeface="Wingdings" panose="05000000000000000000" pitchFamily="2" charset="2"/>
            </a:endParaRPr>
          </a:p>
          <a:p>
            <a:pPr eaLnBrk="1" hangingPunct="1"/>
            <a:r>
              <a:rPr lang="nl-NL" altLang="nl-NL" sz="2000" dirty="0">
                <a:sym typeface="Wingdings" panose="05000000000000000000" pitchFamily="2" charset="2"/>
              </a:rPr>
              <a:t>Enten, ontwormen of… binnen houden</a:t>
            </a:r>
          </a:p>
          <a:p>
            <a:pPr eaLnBrk="1" hangingPunct="1"/>
            <a:r>
              <a:rPr lang="nl-NL" altLang="nl-NL" sz="2000" dirty="0"/>
              <a:t>Koeien weiden?  Dan jongvee zeker !!</a:t>
            </a:r>
          </a:p>
          <a:p>
            <a:pPr eaLnBrk="1" hangingPunct="1"/>
            <a:endParaRPr lang="nl-NL" altLang="nl-NL" sz="2000" dirty="0"/>
          </a:p>
        </p:txBody>
      </p:sp>
    </p:spTree>
    <p:extLst>
      <p:ext uri="{BB962C8B-B14F-4D97-AF65-F5344CB8AC3E}">
        <p14:creationId xmlns:p14="http://schemas.microsoft.com/office/powerpoint/2010/main" val="10027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hthoek 3"/>
          <p:cNvSpPr>
            <a:spLocks noChangeArrowheads="1"/>
          </p:cNvSpPr>
          <p:nvPr/>
        </p:nvSpPr>
        <p:spPr bwMode="auto">
          <a:xfrm>
            <a:off x="570779" y="136525"/>
            <a:ext cx="860425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r>
              <a:rPr lang="nl-NL" altLang="nl-NL" sz="1600" b="1" dirty="0">
                <a:latin typeface="Arial" panose="020B0604020202020204" pitchFamily="34" charset="0"/>
              </a:rPr>
              <a:t>LONGWORM</a:t>
            </a:r>
          </a:p>
          <a:p>
            <a:pPr eaLnBrk="1" hangingPunct="1">
              <a:spcBef>
                <a:spcPct val="0"/>
              </a:spcBef>
              <a:buFontTx/>
              <a:buNone/>
            </a:pPr>
            <a:endParaRPr lang="nl-NL" altLang="nl-NL" sz="1400" dirty="0">
              <a:latin typeface="Arial" panose="020B0604020202020204" pitchFamily="34" charset="0"/>
            </a:endParaRPr>
          </a:p>
          <a:p>
            <a:pPr eaLnBrk="1" hangingPunct="1">
              <a:spcBef>
                <a:spcPct val="0"/>
              </a:spcBef>
              <a:buFontTx/>
              <a:buNone/>
            </a:pPr>
            <a:r>
              <a:rPr lang="nl-NL" altLang="nl-NL" sz="1400" dirty="0">
                <a:latin typeface="Arial" panose="020B0604020202020204" pitchFamily="34" charset="0"/>
              </a:rPr>
              <a:t>1) Kalveren, pinken of koeien nemen met het grazen infectieuze larven (L3) op.</a:t>
            </a:r>
            <a:br>
              <a:rPr lang="nl-NL" altLang="nl-NL" sz="1400" dirty="0">
                <a:latin typeface="Arial" panose="020B0604020202020204" pitchFamily="34" charset="0"/>
              </a:rPr>
            </a:br>
            <a:br>
              <a:rPr lang="nl-NL" altLang="nl-NL" sz="1400" dirty="0">
                <a:latin typeface="Arial" panose="020B0604020202020204" pitchFamily="34" charset="0"/>
              </a:rPr>
            </a:br>
            <a:r>
              <a:rPr lang="nl-NL" altLang="nl-NL" sz="1400" dirty="0">
                <a:latin typeface="Arial" panose="020B0604020202020204" pitchFamily="34" charset="0"/>
              </a:rPr>
              <a:t>2) Na ongeveer 8-9 dagen bereiken de larven de longen. Daar groeien ze in ongeveer 2 weken uit tot volwassen wormen die eieren produceren. De eieren bevatten al een klein larfje en de larfjes kunnen al in de longen uit het ei komen. De eieren (en larfjes) worden opgehoest en grotendeels ingeslikt.</a:t>
            </a:r>
            <a:br>
              <a:rPr lang="nl-NL" altLang="nl-NL" sz="1400" dirty="0">
                <a:latin typeface="Arial" panose="020B0604020202020204" pitchFamily="34" charset="0"/>
              </a:rPr>
            </a:br>
            <a:br>
              <a:rPr lang="nl-NL" altLang="nl-NL" sz="1400" dirty="0">
                <a:latin typeface="Arial" panose="020B0604020202020204" pitchFamily="34" charset="0"/>
              </a:rPr>
            </a:br>
            <a:r>
              <a:rPr lang="nl-NL" altLang="nl-NL" sz="1400" dirty="0">
                <a:latin typeface="Arial" panose="020B0604020202020204" pitchFamily="34" charset="0"/>
              </a:rPr>
              <a:t>3) Na het inslikken passeren de eieren en larfjes het maagdarmkanaal. Tijdens deze passage komen alle eieren uit, zodat uiteindelijk met de mest alleen larfjes (L1) op het weiland terecht komen. De periode tussen opname van een infectieuze larve (L3) en het eerste moment dat we daarna nieuwe larven kunnen vinden in de mest, noemen we ook wel de pre-patent periode. Die duurt dus ruim 3 weken.</a:t>
            </a:r>
            <a:br>
              <a:rPr lang="nl-NL" altLang="nl-NL" sz="1400" dirty="0">
                <a:latin typeface="Arial" panose="020B0604020202020204" pitchFamily="34" charset="0"/>
              </a:rPr>
            </a:br>
            <a:br>
              <a:rPr lang="nl-NL" altLang="nl-NL" sz="1400" dirty="0">
                <a:latin typeface="Arial" panose="020B0604020202020204" pitchFamily="34" charset="0"/>
              </a:rPr>
            </a:br>
            <a:r>
              <a:rPr lang="nl-NL" altLang="nl-NL" sz="1400" dirty="0">
                <a:latin typeface="Arial" panose="020B0604020202020204" pitchFamily="34" charset="0"/>
              </a:rPr>
              <a:t>4) In de mest ontwikkelen de eerste stadium-larven (L1) tot derde stadium-larven (L3), die infectieus zijn voor het rund. Op het weiland duurt dit proces tijdens Nederlandse zomers zo'n 5-8 dagen. De ontwikkeling is veel minder weersafhankelijk dan die bij maagdarmwormen, hoewel ook hier de ontwikkeling stopt of vertraagt bij erg lage temperaturen.</a:t>
            </a:r>
            <a:br>
              <a:rPr lang="nl-NL" altLang="nl-NL" sz="1400" dirty="0">
                <a:latin typeface="Arial" panose="020B0604020202020204" pitchFamily="34" charset="0"/>
              </a:rPr>
            </a:br>
            <a:r>
              <a:rPr lang="nl-NL" altLang="nl-NL" sz="1400" dirty="0">
                <a:latin typeface="Arial" panose="020B0604020202020204" pitchFamily="34" charset="0"/>
              </a:rPr>
              <a:t>5) Anders dan de L3 van de meeste maagdarmwormsoorten, zijn die van longwormen weinig actief. Ze hebben daarom hulp nodig om zich te verplaatsen vanuit de mest naar het omringende gras. De belangrijkste hulp is afkomstig van een schimmeltje dat in grote getale groeit op mestplakken. Dit schimmeltje zorgt voor een zeer snelle en </a:t>
            </a:r>
            <a:r>
              <a:rPr lang="nl-NL" altLang="nl-NL" sz="1400" dirty="0" err="1">
                <a:latin typeface="Arial" panose="020B0604020202020204" pitchFamily="34" charset="0"/>
              </a:rPr>
              <a:t>efficiente</a:t>
            </a:r>
            <a:r>
              <a:rPr lang="nl-NL" altLang="nl-NL" sz="1400" dirty="0">
                <a:latin typeface="Arial" panose="020B0604020202020204" pitchFamily="34" charset="0"/>
              </a:rPr>
              <a:t> verspreiding van de larven naar het gras tot meters in de omtrek. Bijna ongeacht het weer kunnen vanaf een week nadat de eerste L1-larven met de mest zijn uitgescheiden, L3-larven massaal op het gras worden gevonden.</a:t>
            </a:r>
            <a:br>
              <a:rPr lang="nl-NL" altLang="nl-NL" sz="1400" dirty="0">
                <a:latin typeface="Arial" panose="020B0604020202020204" pitchFamily="34" charset="0"/>
              </a:rPr>
            </a:br>
            <a:r>
              <a:rPr lang="nl-NL" altLang="nl-NL" sz="1400" dirty="0">
                <a:latin typeface="Arial" panose="020B0604020202020204" pitchFamily="34" charset="0"/>
              </a:rPr>
              <a:t>6) Daarentegen kunnen longworm L3-larven niet zo lang overleven op de weide als die van maagdarmwormen. Zomers is na 2 weken al bijna 90% van de longworm L3-larven gestorven en na 6 weken zijn ze vrijwel allemaal verdwenen. L3-larven kunnen soms overwinteren in Nederland, maar meestal sterven ze af. Dat betekent dat longworm vooral overwintert in dragerdieren (pinken, maar vooral koeien). Deze dragers scheiden elk jaar opnieuw kleine aantallen larven uit met de mest. De meeste infecties bij kalveren beginnen dus als dragers nieuwe larven op de weide gebracht hebben waar die kalveren grazen (b.v. door weiden van droge koeien op kalverpercelen</a:t>
            </a:r>
            <a:r>
              <a:rPr lang="nl-NL" altLang="nl-NL" sz="1200" dirty="0">
                <a:latin typeface="Arial" panose="020B0604020202020204" pitchFamily="34" charset="0"/>
              </a:rPr>
              <a:t>)</a:t>
            </a:r>
            <a:endParaRPr lang="nl-NL" altLang="nl-NL" sz="1200" dirty="0">
              <a:latin typeface="Times New Roman" panose="02020603050405020304" pitchFamily="18" charset="0"/>
            </a:endParaRPr>
          </a:p>
        </p:txBody>
      </p:sp>
    </p:spTree>
    <p:extLst>
      <p:ext uri="{BB962C8B-B14F-4D97-AF65-F5344CB8AC3E}">
        <p14:creationId xmlns:p14="http://schemas.microsoft.com/office/powerpoint/2010/main" val="4093637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a:xfrm>
            <a:off x="3503614" y="333375"/>
            <a:ext cx="6645275" cy="647700"/>
          </a:xfrm>
        </p:spPr>
        <p:txBody>
          <a:bodyPr/>
          <a:lstStyle/>
          <a:p>
            <a:endParaRPr lang="nl-NL" altLang="nl-NL"/>
          </a:p>
        </p:txBody>
      </p:sp>
      <p:pic>
        <p:nvPicPr>
          <p:cNvPr id="73731"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79653" y="333375"/>
            <a:ext cx="8569236" cy="6426926"/>
          </a:xfrm>
        </p:spPr>
      </p:pic>
    </p:spTree>
    <p:extLst>
      <p:ext uri="{BB962C8B-B14F-4D97-AF65-F5344CB8AC3E}">
        <p14:creationId xmlns:p14="http://schemas.microsoft.com/office/powerpoint/2010/main" val="223861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a:xfrm>
            <a:off x="1643063" y="214024"/>
            <a:ext cx="8229600" cy="1228726"/>
          </a:xfrm>
        </p:spPr>
        <p:txBody>
          <a:bodyPr/>
          <a:lstStyle/>
          <a:p>
            <a:pPr eaLnBrk="1" hangingPunct="1"/>
            <a:r>
              <a:rPr lang="nl-NL" altLang="nl-NL" dirty="0"/>
              <a:t>Maagdarmwormen</a:t>
            </a:r>
          </a:p>
        </p:txBody>
      </p:sp>
      <p:sp>
        <p:nvSpPr>
          <p:cNvPr id="74755" name="Rechthoek 4"/>
          <p:cNvSpPr>
            <a:spLocks noChangeArrowheads="1"/>
          </p:cNvSpPr>
          <p:nvPr/>
        </p:nvSpPr>
        <p:spPr bwMode="auto">
          <a:xfrm>
            <a:off x="1643063" y="908051"/>
            <a:ext cx="9036050"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nl-NL" altLang="nl-NL" sz="1400" dirty="0">
                <a:latin typeface="Arial" panose="020B0604020202020204" pitchFamily="34" charset="0"/>
                <a:cs typeface="Arial" panose="020B0604020202020204" pitchFamily="34" charset="0"/>
              </a:rPr>
              <a:t>Met maagdarmwormen komen veelal voor in de lebmaag of in de darmen. </a:t>
            </a:r>
            <a:br>
              <a:rPr lang="nl-NL" altLang="nl-NL" sz="1400" dirty="0">
                <a:latin typeface="Arial" panose="020B0604020202020204" pitchFamily="34" charset="0"/>
                <a:cs typeface="Arial" panose="020B0604020202020204" pitchFamily="34" charset="0"/>
              </a:rPr>
            </a:br>
            <a:br>
              <a:rPr lang="nl-NL" altLang="nl-NL" sz="1400" dirty="0">
                <a:latin typeface="Arial" panose="020B0604020202020204" pitchFamily="34" charset="0"/>
                <a:cs typeface="Arial" panose="020B0604020202020204" pitchFamily="34" charset="0"/>
              </a:rPr>
            </a:br>
            <a:r>
              <a:rPr lang="nl-NL" altLang="nl-NL" sz="1400" dirty="0">
                <a:latin typeface="Arial" panose="020B0604020202020204" pitchFamily="34" charset="0"/>
                <a:cs typeface="Arial" panose="020B0604020202020204" pitchFamily="34" charset="0"/>
              </a:rPr>
              <a:t>Maagdarmworminfecties komen voor bij runderen in elke leeftijdsklasse. Kalveren en jonge dieren die voor de eerste keer weidegang krijgen, besmetten zich met wormlarven zodra ze op grasland komen waar in het voorgaande jaar ook runderen hebben gelopen. </a:t>
            </a:r>
          </a:p>
          <a:p>
            <a:pPr eaLnBrk="1" hangingPunct="1">
              <a:spcBef>
                <a:spcPct val="0"/>
              </a:spcBef>
              <a:buFontTx/>
              <a:buNone/>
            </a:pPr>
            <a:endParaRPr lang="nl-NL" altLang="nl-NL" sz="1400" dirty="0">
              <a:latin typeface="Arial" panose="020B0604020202020204" pitchFamily="34" charset="0"/>
              <a:cs typeface="Arial" panose="020B0604020202020204" pitchFamily="34" charset="0"/>
            </a:endParaRPr>
          </a:p>
          <a:p>
            <a:pPr eaLnBrk="1" hangingPunct="1">
              <a:spcBef>
                <a:spcPct val="0"/>
              </a:spcBef>
              <a:buFontTx/>
              <a:buNone/>
            </a:pPr>
            <a:r>
              <a:rPr lang="nl-NL" altLang="nl-NL" sz="1400" dirty="0">
                <a:latin typeface="Arial" panose="020B0604020202020204" pitchFamily="34" charset="0"/>
                <a:cs typeface="Arial" panose="020B0604020202020204" pitchFamily="34" charset="0"/>
              </a:rPr>
              <a:t>De larven ontwikkelen zich in het rund tot volwassen wormen, die wormeieren uitscheiden. Met de mest komen deze eieren weer op het grasland, waar ze zich (afhankelijk van o.a. de vochtigheid en de temperatuur) in vier weken ontwikkelen tot wormlarve. Hiermee worden de runderen weer her besmet.</a:t>
            </a:r>
            <a:br>
              <a:rPr lang="nl-NL" altLang="nl-NL" sz="1400" dirty="0">
                <a:latin typeface="Arial" panose="020B0604020202020204" pitchFamily="34" charset="0"/>
                <a:cs typeface="Arial" panose="020B0604020202020204" pitchFamily="34" charset="0"/>
              </a:rPr>
            </a:br>
            <a:br>
              <a:rPr lang="nl-NL" altLang="nl-NL" sz="1400" dirty="0">
                <a:latin typeface="Arial" panose="020B0604020202020204" pitchFamily="34" charset="0"/>
                <a:cs typeface="Arial" panose="020B0604020202020204" pitchFamily="34" charset="0"/>
              </a:rPr>
            </a:br>
            <a:r>
              <a:rPr lang="nl-NL" altLang="nl-NL" sz="1400" dirty="0">
                <a:latin typeface="Arial" panose="020B0604020202020204" pitchFamily="34" charset="0"/>
                <a:cs typeface="Arial" panose="020B0604020202020204" pitchFamily="34" charset="0"/>
              </a:rPr>
              <a:t>Bij besmetting in het eerste weideseizoen zijn de verschijnselen het duidelijkst: verlies aan eetlust en gewicht, diarree, ruw haarkleed, achteruitgang van de algehele conditie. Gedurende het weideseizoen neemt de besmettingsdruk vaak toe. </a:t>
            </a:r>
            <a:br>
              <a:rPr lang="nl-NL" altLang="nl-NL" sz="1400" dirty="0">
                <a:latin typeface="Arial" panose="020B0604020202020204" pitchFamily="34" charset="0"/>
                <a:cs typeface="Arial" panose="020B0604020202020204" pitchFamily="34" charset="0"/>
              </a:rPr>
            </a:br>
            <a:endParaRPr lang="nl-NL" altLang="nl-NL" sz="1400" dirty="0">
              <a:latin typeface="Arial" panose="020B0604020202020204" pitchFamily="34" charset="0"/>
              <a:cs typeface="Arial" panose="020B0604020202020204" pitchFamily="34" charset="0"/>
            </a:endParaRPr>
          </a:p>
          <a:p>
            <a:pPr eaLnBrk="1" hangingPunct="1">
              <a:spcBef>
                <a:spcPct val="0"/>
              </a:spcBef>
              <a:buFontTx/>
              <a:buNone/>
            </a:pPr>
            <a:r>
              <a:rPr lang="nl-NL" altLang="nl-NL" sz="1400" dirty="0">
                <a:latin typeface="Arial" panose="020B0604020202020204" pitchFamily="34" charset="0"/>
                <a:cs typeface="Arial" panose="020B0604020202020204" pitchFamily="34" charset="0"/>
              </a:rPr>
              <a:t>Schade door maagdarmworminfecties bestaat uit verminderde groei van kalveren en pinken en later afkalftijdstip. De schade ontstaat door een verminderde opname van energie, eiwit en mineralen door het maagdarmkanaal. Dit leidt tot verminderde groei en/of vermagering.</a:t>
            </a:r>
            <a:br>
              <a:rPr lang="nl-NL" altLang="nl-NL" sz="1400" dirty="0">
                <a:latin typeface="Arial" panose="020B0604020202020204" pitchFamily="34" charset="0"/>
                <a:cs typeface="Arial" panose="020B0604020202020204" pitchFamily="34" charset="0"/>
              </a:rPr>
            </a:br>
            <a:r>
              <a:rPr lang="nl-NL" altLang="nl-NL" sz="1400" dirty="0">
                <a:latin typeface="Arial" panose="020B0604020202020204" pitchFamily="34" charset="0"/>
                <a:cs typeface="Arial" panose="020B0604020202020204" pitchFamily="34" charset="0"/>
              </a:rPr>
              <a:t>Mestonderzoek toont aan in welke mate (van niet tot gering naar ernstig) runderen besmet zijn met maagdarmwormen. Met behulp van bloedonderzoek kan een goede indruk worden verkregen of de dieren bij het opstallen moeten worden ontwormd of dat ze voldoende immuniteit hebben opgebouwd.</a:t>
            </a:r>
            <a:br>
              <a:rPr lang="nl-NL" altLang="nl-NL" sz="1400" dirty="0">
                <a:latin typeface="Arial" panose="020B0604020202020204" pitchFamily="34" charset="0"/>
                <a:cs typeface="Arial" panose="020B0604020202020204" pitchFamily="34" charset="0"/>
              </a:rPr>
            </a:br>
            <a:br>
              <a:rPr lang="nl-NL" altLang="nl-NL" sz="1400" dirty="0">
                <a:latin typeface="Arial" panose="020B0604020202020204" pitchFamily="34" charset="0"/>
                <a:cs typeface="Arial" panose="020B0604020202020204" pitchFamily="34" charset="0"/>
              </a:rPr>
            </a:br>
            <a:r>
              <a:rPr lang="nl-NL" altLang="nl-NL" sz="1400" dirty="0">
                <a:latin typeface="Arial" panose="020B0604020202020204" pitchFamily="34" charset="0"/>
                <a:cs typeface="Arial" panose="020B0604020202020204" pitchFamily="34" charset="0"/>
              </a:rPr>
              <a:t>Het graslandmanagement speelt een belangrijke rol in de preventie en behandeling van maagdarmworminfecties. Om weerstand op te bouwen tegen maagdarmworminfecties, dienen kalveren in beperkte mate te worden blootgesteld aan een infectie. Lopen de kalveren langer dan twee maanden buiten, dan is een behandeling met </a:t>
            </a:r>
            <a:r>
              <a:rPr lang="nl-NL" altLang="nl-NL" sz="1400" dirty="0" err="1">
                <a:latin typeface="Arial" panose="020B0604020202020204" pitchFamily="34" charset="0"/>
                <a:cs typeface="Arial" panose="020B0604020202020204" pitchFamily="34" charset="0"/>
              </a:rPr>
              <a:t>ontwormingsmiddelen</a:t>
            </a:r>
            <a:r>
              <a:rPr lang="nl-NL" altLang="nl-NL" sz="1400" dirty="0">
                <a:latin typeface="Arial" panose="020B0604020202020204" pitchFamily="34" charset="0"/>
                <a:cs typeface="Arial" panose="020B0604020202020204" pitchFamily="34" charset="0"/>
              </a:rPr>
              <a:t> verstandig. Regelmatig omweiden helpt om de schade door worminfectie te beperken.</a:t>
            </a:r>
            <a:br>
              <a:rPr lang="nl-NL" altLang="nl-NL" sz="1400" dirty="0">
                <a:latin typeface="Arial" panose="020B0604020202020204" pitchFamily="34" charset="0"/>
                <a:cs typeface="Arial" panose="020B0604020202020204" pitchFamily="34" charset="0"/>
              </a:rPr>
            </a:br>
            <a:br>
              <a:rPr lang="nl-NL" altLang="nl-NL" sz="1400" dirty="0">
                <a:latin typeface="Arial" panose="020B0604020202020204" pitchFamily="34" charset="0"/>
                <a:cs typeface="Arial" panose="020B0604020202020204" pitchFamily="34" charset="0"/>
              </a:rPr>
            </a:br>
            <a:endParaRPr lang="nl-NL" altLang="nl-N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816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a:xfrm>
            <a:off x="706582" y="931861"/>
            <a:ext cx="8229600" cy="490537"/>
          </a:xfrm>
        </p:spPr>
        <p:txBody>
          <a:bodyPr/>
          <a:lstStyle/>
          <a:p>
            <a:pPr eaLnBrk="1" hangingPunct="1"/>
            <a:r>
              <a:rPr lang="nl-NL" altLang="nl-NL" dirty="0"/>
              <a:t>Leverbot</a:t>
            </a:r>
          </a:p>
        </p:txBody>
      </p:sp>
      <p:sp>
        <p:nvSpPr>
          <p:cNvPr id="75779" name="Rechthoek 3"/>
          <p:cNvSpPr>
            <a:spLocks noChangeArrowheads="1"/>
          </p:cNvSpPr>
          <p:nvPr/>
        </p:nvSpPr>
        <p:spPr bwMode="auto">
          <a:xfrm>
            <a:off x="625475" y="1703385"/>
            <a:ext cx="8874125"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r>
              <a:rPr lang="nl-NL" altLang="nl-NL" sz="1400" dirty="0">
                <a:latin typeface="Arial" panose="020B0604020202020204" pitchFamily="34" charset="0"/>
                <a:cs typeface="Arial" panose="020B0604020202020204" pitchFamily="34" charset="0"/>
              </a:rPr>
              <a:t>Runderen die in drassige weilanden lopen, hebben een verhoogd risico op leverbot. Deze parasiet verspreidt zich via slakjes die op een natte ondergrond leven. De volwassen leverbot is een platworm van 2 à 4 cm, die leeft in de galgangen van de lever van de gastheer. </a:t>
            </a:r>
          </a:p>
          <a:p>
            <a:pPr eaLnBrk="1" hangingPunct="1">
              <a:spcBef>
                <a:spcPct val="0"/>
              </a:spcBef>
              <a:buFontTx/>
              <a:buNone/>
            </a:pPr>
            <a:endParaRPr lang="nl-NL" altLang="nl-NL" sz="1400" dirty="0">
              <a:latin typeface="Arial" panose="020B0604020202020204" pitchFamily="34" charset="0"/>
              <a:cs typeface="Arial" panose="020B0604020202020204" pitchFamily="34" charset="0"/>
            </a:endParaRPr>
          </a:p>
          <a:p>
            <a:pPr eaLnBrk="1" hangingPunct="1">
              <a:spcBef>
                <a:spcPct val="0"/>
              </a:spcBef>
              <a:buFontTx/>
              <a:buNone/>
            </a:pPr>
            <a:r>
              <a:rPr lang="nl-NL" altLang="nl-NL" sz="1400" dirty="0">
                <a:latin typeface="Arial" panose="020B0604020202020204" pitchFamily="34" charset="0"/>
                <a:cs typeface="Arial" panose="020B0604020202020204" pitchFamily="34" charset="0"/>
              </a:rPr>
              <a:t>De eieren van de leverbot worden met de mest uitgescheiden. De parasiet doorloopt verschillende ontwikkelingsstadia, de zogenaamde leverbotcyclus.</a:t>
            </a:r>
            <a:br>
              <a:rPr lang="nl-NL" altLang="nl-NL" sz="1400" dirty="0">
                <a:latin typeface="Arial" panose="020B0604020202020204" pitchFamily="34" charset="0"/>
                <a:cs typeface="Arial" panose="020B0604020202020204" pitchFamily="34" charset="0"/>
              </a:rPr>
            </a:br>
            <a:r>
              <a:rPr lang="nl-NL" altLang="nl-NL" sz="1400" dirty="0">
                <a:latin typeface="Arial" panose="020B0604020202020204" pitchFamily="34" charset="0"/>
                <a:cs typeface="Arial" panose="020B0604020202020204" pitchFamily="34" charset="0"/>
              </a:rPr>
              <a:t>De ontwikkeling van de stadia van de leverbotcyclus buiten de gastheer kan alleen plaatsvinden bij een temperatuur boven de 10ºC. In ons klimaat betekent globaal: in de periode april tot december. </a:t>
            </a:r>
          </a:p>
          <a:p>
            <a:pPr eaLnBrk="1" hangingPunct="1">
              <a:spcBef>
                <a:spcPct val="0"/>
              </a:spcBef>
              <a:buFontTx/>
              <a:buNone/>
            </a:pPr>
            <a:endParaRPr lang="nl-NL" altLang="nl-NL" sz="1400" dirty="0">
              <a:latin typeface="Arial" panose="020B0604020202020204" pitchFamily="34" charset="0"/>
              <a:cs typeface="Arial" panose="020B0604020202020204" pitchFamily="34" charset="0"/>
            </a:endParaRPr>
          </a:p>
          <a:p>
            <a:pPr eaLnBrk="1" hangingPunct="1">
              <a:spcBef>
                <a:spcPct val="0"/>
              </a:spcBef>
              <a:buFontTx/>
              <a:buNone/>
            </a:pPr>
            <a:r>
              <a:rPr lang="nl-NL" altLang="nl-NL" sz="1400" dirty="0">
                <a:latin typeface="Arial" panose="020B0604020202020204" pitchFamily="34" charset="0"/>
                <a:cs typeface="Arial" panose="020B0604020202020204" pitchFamily="34" charset="0"/>
              </a:rPr>
              <a:t>Leverboteieren die in april/mei via de mest op het weiland worden gebracht, kunnen zich onder gunstige omstandigheden in augustus/september hebben ontwikkeld tot besmettelijke cysten. De grootste besmetting met leverbot vindt dan ook plaats in de maanden augustus, september en oktober, maar de dieren kunnen ook in de wintermaanden met leverbot besmet raken.</a:t>
            </a:r>
            <a:br>
              <a:rPr lang="nl-NL" altLang="nl-NL" sz="1400" dirty="0">
                <a:latin typeface="Arial" panose="020B0604020202020204" pitchFamily="34" charset="0"/>
                <a:cs typeface="Arial" panose="020B0604020202020204" pitchFamily="34" charset="0"/>
              </a:rPr>
            </a:br>
            <a:br>
              <a:rPr lang="nl-NL" altLang="nl-NL" sz="1400" dirty="0">
                <a:latin typeface="Arial" panose="020B0604020202020204" pitchFamily="34" charset="0"/>
                <a:cs typeface="Arial" panose="020B0604020202020204" pitchFamily="34" charset="0"/>
              </a:rPr>
            </a:br>
            <a:r>
              <a:rPr lang="nl-NL" altLang="nl-NL" sz="1400" b="1" dirty="0">
                <a:latin typeface="Arial" panose="020B0604020202020204" pitchFamily="34" charset="0"/>
                <a:cs typeface="Arial" panose="020B0604020202020204" pitchFamily="34" charset="0"/>
              </a:rPr>
              <a:t>Ziekteverschijnselen</a:t>
            </a:r>
            <a:br>
              <a:rPr lang="nl-NL" altLang="nl-NL" sz="1400" dirty="0">
                <a:latin typeface="Arial" panose="020B0604020202020204" pitchFamily="34" charset="0"/>
                <a:cs typeface="Arial" panose="020B0604020202020204" pitchFamily="34" charset="0"/>
              </a:rPr>
            </a:br>
            <a:r>
              <a:rPr lang="nl-NL" altLang="nl-NL" sz="1400" dirty="0">
                <a:latin typeface="Arial" panose="020B0604020202020204" pitchFamily="34" charset="0"/>
                <a:cs typeface="Arial" panose="020B0604020202020204" pitchFamily="34" charset="0"/>
              </a:rPr>
              <a:t>De leverbotbesmetting kan in een acute en een chronische vorm optreden. Acute leverbot kenmerkt zich door een trektocht van duizenden jonge leverbotjes door de lever, waardoor de gastheer sterft door verbloeding. Dieren die op zwaar besmet weiland hebben gelopen, kunnen zes tot acht weken na besmetting zonder uiterlijke verschijnselen plotseling sterven.</a:t>
            </a:r>
            <a:br>
              <a:rPr lang="nl-NL" altLang="nl-NL" sz="1400" dirty="0">
                <a:latin typeface="Arial" panose="020B0604020202020204" pitchFamily="34" charset="0"/>
                <a:cs typeface="Arial" panose="020B0604020202020204" pitchFamily="34" charset="0"/>
              </a:rPr>
            </a:br>
            <a:r>
              <a:rPr lang="nl-NL" altLang="nl-NL" sz="1400" dirty="0">
                <a:latin typeface="Arial" panose="020B0604020202020204" pitchFamily="34" charset="0"/>
                <a:cs typeface="Arial" panose="020B0604020202020204" pitchFamily="34" charset="0"/>
              </a:rPr>
              <a:t>Chronische leverbot is de meest voorkomende vorm. Bij runderen zijn in ernstige leverbotjaren te vroeg afkalven, een verlaagde melkproductie en slechte groei van het jongvee de belangrijkste klachten.</a:t>
            </a:r>
            <a:br>
              <a:rPr lang="nl-NL" altLang="nl-NL" sz="1400" dirty="0">
                <a:latin typeface="Arial" panose="020B0604020202020204" pitchFamily="34" charset="0"/>
                <a:cs typeface="Arial" panose="020B0604020202020204" pitchFamily="34" charset="0"/>
              </a:rPr>
            </a:br>
            <a:endParaRPr lang="nl-NL" altLang="nl-NL" sz="1400" dirty="0">
              <a:latin typeface="Arial" panose="020B0604020202020204" pitchFamily="34" charset="0"/>
              <a:cs typeface="Arial" panose="020B0604020202020204" pitchFamily="34" charset="0"/>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188913"/>
            <a:ext cx="6203950"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8712" y="650874"/>
            <a:ext cx="7100888"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032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a:xfrm>
            <a:off x="1342304" y="407987"/>
            <a:ext cx="6645275" cy="647700"/>
          </a:xfrm>
        </p:spPr>
        <p:txBody>
          <a:bodyPr/>
          <a:lstStyle/>
          <a:p>
            <a:pPr eaLnBrk="1" hangingPunct="1"/>
            <a:r>
              <a:rPr lang="nl-NL" altLang="nl-NL" dirty="0"/>
              <a:t>De puberperiode</a:t>
            </a:r>
          </a:p>
        </p:txBody>
      </p:sp>
      <p:sp>
        <p:nvSpPr>
          <p:cNvPr id="76803" name="Tijdelijke aanduiding voor inhoud 2"/>
          <p:cNvSpPr>
            <a:spLocks noGrp="1"/>
          </p:cNvSpPr>
          <p:nvPr>
            <p:ph idx="1"/>
          </p:nvPr>
        </p:nvSpPr>
        <p:spPr>
          <a:xfrm>
            <a:off x="1342304" y="1150793"/>
            <a:ext cx="6635750" cy="4929188"/>
          </a:xfrm>
        </p:spPr>
        <p:txBody>
          <a:bodyPr/>
          <a:lstStyle/>
          <a:p>
            <a:pPr eaLnBrk="1" hangingPunct="1"/>
            <a:r>
              <a:rPr lang="nl-NL" altLang="nl-NL" sz="2400" dirty="0"/>
              <a:t>Puberteit meestal rond 240 kg lichaamsgewicht</a:t>
            </a:r>
          </a:p>
          <a:p>
            <a:pPr eaLnBrk="1" hangingPunct="1"/>
            <a:r>
              <a:rPr lang="nl-NL" altLang="nl-NL" sz="2400" dirty="0"/>
              <a:t>Duidelijk verband met groeiritme:</a:t>
            </a:r>
          </a:p>
        </p:txBody>
      </p:sp>
      <p:pic>
        <p:nvPicPr>
          <p:cNvPr id="76804"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3570" y="2837683"/>
            <a:ext cx="83629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107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a:xfrm>
            <a:off x="1144713" y="1057275"/>
            <a:ext cx="6645275" cy="647700"/>
          </a:xfrm>
        </p:spPr>
        <p:txBody>
          <a:bodyPr/>
          <a:lstStyle/>
          <a:p>
            <a:pPr eaLnBrk="1" hangingPunct="1"/>
            <a:r>
              <a:rPr lang="nl-NL" altLang="nl-NL" dirty="0"/>
              <a:t>De puberperiode</a:t>
            </a:r>
            <a:br>
              <a:rPr lang="nl-NL" altLang="nl-NL" dirty="0"/>
            </a:br>
            <a:endParaRPr lang="nl-NL" altLang="nl-NL" dirty="0"/>
          </a:p>
        </p:txBody>
      </p:sp>
      <p:sp>
        <p:nvSpPr>
          <p:cNvPr id="77827" name="Tijdelijke aanduiding voor inhoud 2"/>
          <p:cNvSpPr>
            <a:spLocks noGrp="1"/>
          </p:cNvSpPr>
          <p:nvPr>
            <p:ph idx="1"/>
          </p:nvPr>
        </p:nvSpPr>
        <p:spPr>
          <a:xfrm>
            <a:off x="988869" y="1928812"/>
            <a:ext cx="7443470" cy="4929188"/>
          </a:xfrm>
        </p:spPr>
        <p:txBody>
          <a:bodyPr/>
          <a:lstStyle/>
          <a:p>
            <a:pPr lvl="1" eaLnBrk="1" hangingPunct="1"/>
            <a:r>
              <a:rPr lang="nl-NL" altLang="nl-NL" sz="2000" dirty="0"/>
              <a:t>4-13 maanden ouderdom, dus zeer variabel</a:t>
            </a:r>
          </a:p>
          <a:p>
            <a:pPr lvl="1" eaLnBrk="1" hangingPunct="1"/>
            <a:r>
              <a:rPr lang="nl-NL" altLang="nl-NL" sz="2000" dirty="0"/>
              <a:t>Vervetten van dieren moet ten alle tijden voorkomen worden</a:t>
            </a:r>
          </a:p>
          <a:p>
            <a:pPr lvl="2" eaLnBrk="1" hangingPunct="1"/>
            <a:r>
              <a:rPr lang="nl-NL" altLang="nl-NL" sz="2000" dirty="0"/>
              <a:t>Dier maakt in deze periode uiercellen aan</a:t>
            </a:r>
          </a:p>
          <a:p>
            <a:pPr lvl="1" eaLnBrk="1" hangingPunct="1"/>
            <a:r>
              <a:rPr lang="nl-NL" altLang="nl-NL" sz="2000" dirty="0"/>
              <a:t>Tot 10 maanden melkvee rantsoen</a:t>
            </a:r>
          </a:p>
        </p:txBody>
      </p:sp>
    </p:spTree>
    <p:extLst>
      <p:ext uri="{BB962C8B-B14F-4D97-AF65-F5344CB8AC3E}">
        <p14:creationId xmlns:p14="http://schemas.microsoft.com/office/powerpoint/2010/main" val="3715456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a:xfrm>
            <a:off x="1055977" y="933739"/>
            <a:ext cx="6645275" cy="647700"/>
          </a:xfrm>
        </p:spPr>
        <p:txBody>
          <a:bodyPr/>
          <a:lstStyle/>
          <a:p>
            <a:pPr eaLnBrk="1" hangingPunct="1"/>
            <a:r>
              <a:rPr lang="nl-NL" altLang="nl-NL" dirty="0"/>
              <a:t>De puberperiode</a:t>
            </a:r>
            <a:br>
              <a:rPr lang="nl-NL" altLang="nl-NL" dirty="0"/>
            </a:br>
            <a:endParaRPr lang="nl-NL" altLang="nl-NL" dirty="0"/>
          </a:p>
        </p:txBody>
      </p:sp>
      <p:sp>
        <p:nvSpPr>
          <p:cNvPr id="78851" name="Tijdelijke aanduiding voor inhoud 2"/>
          <p:cNvSpPr>
            <a:spLocks noGrp="1"/>
          </p:cNvSpPr>
          <p:nvPr>
            <p:ph idx="1"/>
          </p:nvPr>
        </p:nvSpPr>
        <p:spPr>
          <a:xfrm>
            <a:off x="862013" y="1724315"/>
            <a:ext cx="8229600" cy="4525963"/>
          </a:xfrm>
        </p:spPr>
        <p:txBody>
          <a:bodyPr/>
          <a:lstStyle/>
          <a:p>
            <a:pPr lvl="1" eaLnBrk="1" hangingPunct="1"/>
            <a:r>
              <a:rPr lang="nl-NL" altLang="nl-NL" sz="2000" dirty="0"/>
              <a:t>24 uur per dag vers voer</a:t>
            </a:r>
          </a:p>
          <a:p>
            <a:pPr lvl="1" eaLnBrk="1" hangingPunct="1"/>
            <a:r>
              <a:rPr lang="nl-NL" altLang="nl-NL" sz="2000" dirty="0"/>
              <a:t>Tot 10 maanden groei maximaliseren!</a:t>
            </a:r>
          </a:p>
          <a:p>
            <a:pPr lvl="1" eaLnBrk="1" hangingPunct="1"/>
            <a:r>
              <a:rPr lang="nl-NL" altLang="nl-NL" sz="2000" dirty="0"/>
              <a:t>Opvolgen via borstomtrek of hoogtemaat</a:t>
            </a:r>
          </a:p>
          <a:p>
            <a:pPr lvl="1" eaLnBrk="1" hangingPunct="1"/>
            <a:r>
              <a:rPr lang="nl-NL" altLang="nl-NL" sz="2000" dirty="0"/>
              <a:t>Ook hier rantsoen berekenen!</a:t>
            </a:r>
          </a:p>
          <a:p>
            <a:pPr lvl="1" eaLnBrk="1" hangingPunct="1"/>
            <a:r>
              <a:rPr lang="nl-NL" altLang="nl-NL" sz="2000" dirty="0"/>
              <a:t>Krachtvoer tot 6 maanden</a:t>
            </a:r>
          </a:p>
        </p:txBody>
      </p:sp>
      <p:pic>
        <p:nvPicPr>
          <p:cNvPr id="78852"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7308" y="3509384"/>
            <a:ext cx="3956006" cy="30794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05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3"/>
          <p:cNvSpPr>
            <a:spLocks noGrp="1"/>
          </p:cNvSpPr>
          <p:nvPr>
            <p:ph type="title"/>
          </p:nvPr>
        </p:nvSpPr>
        <p:spPr>
          <a:xfrm>
            <a:off x="972851" y="832139"/>
            <a:ext cx="6645275" cy="647700"/>
          </a:xfrm>
        </p:spPr>
        <p:txBody>
          <a:bodyPr/>
          <a:lstStyle/>
          <a:p>
            <a:pPr eaLnBrk="1" hangingPunct="1"/>
            <a:r>
              <a:rPr lang="nl-NL" altLang="nl-NL" dirty="0"/>
              <a:t>Rondom inseminatie</a:t>
            </a:r>
            <a:br>
              <a:rPr lang="nl-NL" altLang="nl-NL" dirty="0"/>
            </a:br>
            <a:endParaRPr lang="nl-NL" altLang="nl-NL" dirty="0"/>
          </a:p>
        </p:txBody>
      </p:sp>
      <p:sp>
        <p:nvSpPr>
          <p:cNvPr id="79875" name="Tijdelijke aanduiding voor inhoud 2"/>
          <p:cNvSpPr>
            <a:spLocks noGrp="1"/>
          </p:cNvSpPr>
          <p:nvPr>
            <p:ph idx="1"/>
          </p:nvPr>
        </p:nvSpPr>
        <p:spPr>
          <a:xfrm>
            <a:off x="850323" y="1595437"/>
            <a:ext cx="6635750" cy="4929188"/>
          </a:xfrm>
        </p:spPr>
        <p:txBody>
          <a:bodyPr/>
          <a:lstStyle/>
          <a:p>
            <a:pPr lvl="1" eaLnBrk="1" hangingPunct="1"/>
            <a:r>
              <a:rPr lang="nl-NL" altLang="nl-NL" dirty="0"/>
              <a:t>Geen krachtvoer meer vanaf 6 maanden</a:t>
            </a:r>
          </a:p>
          <a:p>
            <a:pPr lvl="1" eaLnBrk="1" hangingPunct="1"/>
            <a:r>
              <a:rPr lang="nl-NL" altLang="nl-NL" dirty="0"/>
              <a:t>Insemineren bij 165 cm borstomtrek, 127 cm hoogtemaat</a:t>
            </a:r>
          </a:p>
          <a:p>
            <a:pPr lvl="1" eaLnBrk="1" hangingPunct="1"/>
            <a:r>
              <a:rPr lang="nl-NL" altLang="nl-NL" dirty="0"/>
              <a:t>Bij 15 maanden altijd insemineren</a:t>
            </a:r>
          </a:p>
        </p:txBody>
      </p:sp>
      <p:pic>
        <p:nvPicPr>
          <p:cNvPr id="79876"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1590" y="3692894"/>
            <a:ext cx="4039620" cy="2916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077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p:cNvSpPr>
            <a:spLocks noGrp="1"/>
          </p:cNvSpPr>
          <p:nvPr>
            <p:ph type="title"/>
          </p:nvPr>
        </p:nvSpPr>
        <p:spPr>
          <a:xfrm>
            <a:off x="802533" y="835603"/>
            <a:ext cx="6645275" cy="647700"/>
          </a:xfrm>
        </p:spPr>
        <p:txBody>
          <a:bodyPr/>
          <a:lstStyle/>
          <a:p>
            <a:pPr eaLnBrk="1" hangingPunct="1"/>
            <a:r>
              <a:rPr lang="nl-NL" altLang="nl-NL" dirty="0"/>
              <a:t>Rondom inseminatie</a:t>
            </a:r>
            <a:br>
              <a:rPr lang="nl-NL" altLang="nl-NL" dirty="0"/>
            </a:br>
            <a:endParaRPr lang="nl-NL" altLang="nl-NL" dirty="0"/>
          </a:p>
        </p:txBody>
      </p:sp>
      <p:sp>
        <p:nvSpPr>
          <p:cNvPr id="80899" name="Tijdelijke aanduiding voor inhoud 2"/>
          <p:cNvSpPr>
            <a:spLocks noGrp="1"/>
          </p:cNvSpPr>
          <p:nvPr>
            <p:ph idx="1"/>
          </p:nvPr>
        </p:nvSpPr>
        <p:spPr>
          <a:xfrm>
            <a:off x="748723" y="1483303"/>
            <a:ext cx="6635750" cy="4929188"/>
          </a:xfrm>
        </p:spPr>
        <p:txBody>
          <a:bodyPr/>
          <a:lstStyle/>
          <a:p>
            <a:pPr lvl="1" eaLnBrk="1" hangingPunct="1"/>
            <a:r>
              <a:rPr lang="nl-NL" altLang="nl-NL" sz="2000" dirty="0"/>
              <a:t>BCS zeer belangrijk</a:t>
            </a:r>
          </a:p>
          <a:p>
            <a:pPr lvl="1" eaLnBrk="1" hangingPunct="1"/>
            <a:r>
              <a:rPr lang="nl-NL" altLang="nl-NL" sz="2000" dirty="0"/>
              <a:t>Weinig of geen maïs voeren</a:t>
            </a:r>
          </a:p>
          <a:p>
            <a:pPr lvl="1" eaLnBrk="1" hangingPunct="1"/>
            <a:r>
              <a:rPr lang="nl-NL" altLang="nl-NL" sz="2000" dirty="0"/>
              <a:t>Kuilgras van matige kwaliteit</a:t>
            </a:r>
          </a:p>
          <a:p>
            <a:pPr lvl="1" eaLnBrk="1" hangingPunct="1"/>
            <a:r>
              <a:rPr lang="nl-NL" altLang="nl-NL" sz="2000" dirty="0"/>
              <a:t>Ook hier naar mineralenvoorziening kijken</a:t>
            </a:r>
          </a:p>
        </p:txBody>
      </p:sp>
      <p:pic>
        <p:nvPicPr>
          <p:cNvPr id="80900"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1143" y="3410984"/>
            <a:ext cx="4520112" cy="32606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193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502276" y="79407"/>
            <a:ext cx="10908406" cy="6728436"/>
          </a:xfrm>
          <a:prstGeom prst="rect">
            <a:avLst/>
          </a:prstGeom>
        </p:spPr>
      </p:pic>
    </p:spTree>
    <p:extLst>
      <p:ext uri="{BB962C8B-B14F-4D97-AF65-F5344CB8AC3E}">
        <p14:creationId xmlns:p14="http://schemas.microsoft.com/office/powerpoint/2010/main" val="3044925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3"/>
          <p:cNvSpPr>
            <a:spLocks noGrp="1"/>
          </p:cNvSpPr>
          <p:nvPr>
            <p:ph type="title"/>
          </p:nvPr>
        </p:nvSpPr>
        <p:spPr>
          <a:xfrm>
            <a:off x="1194523" y="730827"/>
            <a:ext cx="6645275" cy="647700"/>
          </a:xfrm>
        </p:spPr>
        <p:txBody>
          <a:bodyPr/>
          <a:lstStyle/>
          <a:p>
            <a:pPr eaLnBrk="1" hangingPunct="1"/>
            <a:r>
              <a:rPr lang="nl-NL" altLang="nl-NL" dirty="0"/>
              <a:t>Drachtig jongvee</a:t>
            </a:r>
            <a:br>
              <a:rPr lang="nl-NL" altLang="nl-NL" dirty="0"/>
            </a:br>
            <a:endParaRPr lang="nl-NL" altLang="nl-NL" dirty="0"/>
          </a:p>
        </p:txBody>
      </p:sp>
      <p:sp>
        <p:nvSpPr>
          <p:cNvPr id="81923" name="Tijdelijke aanduiding voor inhoud 2"/>
          <p:cNvSpPr>
            <a:spLocks noGrp="1"/>
          </p:cNvSpPr>
          <p:nvPr>
            <p:ph idx="1"/>
          </p:nvPr>
        </p:nvSpPr>
        <p:spPr>
          <a:xfrm>
            <a:off x="989879" y="1601211"/>
            <a:ext cx="8229600" cy="4525962"/>
          </a:xfrm>
        </p:spPr>
        <p:txBody>
          <a:bodyPr/>
          <a:lstStyle/>
          <a:p>
            <a:pPr lvl="1" eaLnBrk="1" hangingPunct="1"/>
            <a:r>
              <a:rPr lang="nl-NL" altLang="nl-NL" sz="2000" dirty="0"/>
              <a:t>Geen energierijke voeding in verband met vervetten</a:t>
            </a:r>
          </a:p>
          <a:p>
            <a:pPr lvl="1" eaLnBrk="1" hangingPunct="1"/>
            <a:r>
              <a:rPr lang="nl-NL" altLang="nl-NL" sz="2000" dirty="0"/>
              <a:t>Controleer voeropname in de wei</a:t>
            </a:r>
          </a:p>
          <a:p>
            <a:pPr lvl="1" eaLnBrk="1" hangingPunct="1"/>
            <a:r>
              <a:rPr lang="nl-NL" altLang="nl-NL" sz="2000" dirty="0" err="1"/>
              <a:t>Pensvulling</a:t>
            </a:r>
            <a:r>
              <a:rPr lang="nl-NL" altLang="nl-NL" sz="2000" dirty="0"/>
              <a:t> controleren</a:t>
            </a:r>
          </a:p>
          <a:p>
            <a:pPr lvl="1" eaLnBrk="1" hangingPunct="1"/>
            <a:r>
              <a:rPr lang="nl-NL" altLang="nl-NL" sz="2000" dirty="0"/>
              <a:t>2 maanden voor afkalven droge koeien</a:t>
            </a:r>
          </a:p>
        </p:txBody>
      </p:sp>
    </p:spTree>
    <p:extLst>
      <p:ext uri="{BB962C8B-B14F-4D97-AF65-F5344CB8AC3E}">
        <p14:creationId xmlns:p14="http://schemas.microsoft.com/office/powerpoint/2010/main" val="763723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p:cNvSpPr>
            <a:spLocks noGrp="1"/>
          </p:cNvSpPr>
          <p:nvPr>
            <p:ph type="title"/>
          </p:nvPr>
        </p:nvSpPr>
        <p:spPr>
          <a:xfrm>
            <a:off x="1330614" y="807893"/>
            <a:ext cx="6645275" cy="647700"/>
          </a:xfrm>
        </p:spPr>
        <p:txBody>
          <a:bodyPr/>
          <a:lstStyle/>
          <a:p>
            <a:pPr eaLnBrk="1" hangingPunct="1"/>
            <a:r>
              <a:rPr lang="nl-NL" altLang="nl-NL" dirty="0"/>
              <a:t>Algemeenheden</a:t>
            </a:r>
            <a:br>
              <a:rPr lang="nl-NL" altLang="nl-NL" dirty="0"/>
            </a:br>
            <a:endParaRPr lang="nl-NL" altLang="nl-NL" dirty="0"/>
          </a:p>
        </p:txBody>
      </p:sp>
      <p:sp>
        <p:nvSpPr>
          <p:cNvPr id="82947" name="Tijdelijke aanduiding voor inhoud 2"/>
          <p:cNvSpPr>
            <a:spLocks noGrp="1"/>
          </p:cNvSpPr>
          <p:nvPr>
            <p:ph idx="1"/>
          </p:nvPr>
        </p:nvSpPr>
        <p:spPr>
          <a:xfrm>
            <a:off x="1330614" y="1455593"/>
            <a:ext cx="6635750" cy="4929188"/>
          </a:xfrm>
        </p:spPr>
        <p:txBody>
          <a:bodyPr/>
          <a:lstStyle/>
          <a:p>
            <a:pPr marL="216000" lvl="1" indent="0" eaLnBrk="1" hangingPunct="1">
              <a:buNone/>
            </a:pPr>
            <a:br>
              <a:rPr lang="nl-NL" altLang="nl-NL" sz="2000" b="1" dirty="0"/>
            </a:br>
            <a:r>
              <a:rPr lang="nl-NL" altLang="nl-NL" sz="2000" b="1" dirty="0"/>
              <a:t>Jongvee en trap groei model</a:t>
            </a:r>
            <a:br>
              <a:rPr lang="nl-NL" altLang="nl-NL" sz="2000" b="1" dirty="0"/>
            </a:br>
            <a:r>
              <a:rPr lang="nl-NL" altLang="nl-NL" sz="2000" dirty="0"/>
              <a:t>Jongvee laten groeien via een ‘trap groei model’ geeft een betere voerefficiëntie, gelijke groei, minder vet in het uierweefsel, gelijke vruchtbaarheid en een hogere productie door de betere conditie van de uier en het dier</a:t>
            </a:r>
          </a:p>
        </p:txBody>
      </p:sp>
      <p:sp>
        <p:nvSpPr>
          <p:cNvPr id="4" name="Tijdelijke aanduiding voor inhoud 2">
            <a:extLst>
              <a:ext uri="{FF2B5EF4-FFF2-40B4-BE49-F238E27FC236}">
                <a16:creationId xmlns:a16="http://schemas.microsoft.com/office/drawing/2014/main" id="{A7279FF5-A691-4171-97CA-F9DCAA655E99}"/>
              </a:ext>
            </a:extLst>
          </p:cNvPr>
          <p:cNvSpPr txBox="1">
            <a:spLocks/>
          </p:cNvSpPr>
          <p:nvPr/>
        </p:nvSpPr>
        <p:spPr>
          <a:xfrm>
            <a:off x="1513031" y="4017532"/>
            <a:ext cx="8229600" cy="4525963"/>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altLang="nl-NL" sz="2000" b="1" dirty="0"/>
              <a:t>Jongvee en natte graskuil</a:t>
            </a:r>
          </a:p>
          <a:p>
            <a:endParaRPr lang="nl-NL" altLang="nl-NL" sz="2000" b="1" dirty="0"/>
          </a:p>
          <a:p>
            <a:pPr lvl="1"/>
            <a:r>
              <a:rPr lang="nl-NL" altLang="nl-NL" sz="2000" dirty="0"/>
              <a:t>Klauwen zijn duidelijk slechter bij 100% natte graskuil</a:t>
            </a:r>
          </a:p>
        </p:txBody>
      </p:sp>
    </p:spTree>
    <p:extLst>
      <p:ext uri="{BB962C8B-B14F-4D97-AF65-F5344CB8AC3E}">
        <p14:creationId xmlns:p14="http://schemas.microsoft.com/office/powerpoint/2010/main" val="2566088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el 1"/>
          <p:cNvSpPr>
            <a:spLocks noGrp="1"/>
          </p:cNvSpPr>
          <p:nvPr>
            <p:ph type="title"/>
          </p:nvPr>
        </p:nvSpPr>
        <p:spPr>
          <a:xfrm>
            <a:off x="501796" y="277957"/>
            <a:ext cx="8632968" cy="647700"/>
          </a:xfrm>
        </p:spPr>
        <p:txBody>
          <a:bodyPr/>
          <a:lstStyle/>
          <a:p>
            <a:pPr eaLnBrk="1" hangingPunct="1"/>
            <a:r>
              <a:rPr lang="nl-NL" altLang="nl-NL" dirty="0"/>
              <a:t>Jongvee aandachtspunten</a:t>
            </a:r>
            <a:br>
              <a:rPr lang="nl-NL" altLang="nl-NL" dirty="0"/>
            </a:br>
            <a:endParaRPr lang="nl-NL" altLang="nl-NL" dirty="0"/>
          </a:p>
        </p:txBody>
      </p:sp>
      <p:sp>
        <p:nvSpPr>
          <p:cNvPr id="84995" name="Tijdelijke aanduiding voor inhoud 2"/>
          <p:cNvSpPr>
            <a:spLocks noGrp="1"/>
          </p:cNvSpPr>
          <p:nvPr>
            <p:ph idx="1"/>
          </p:nvPr>
        </p:nvSpPr>
        <p:spPr>
          <a:xfrm>
            <a:off x="501796" y="1206212"/>
            <a:ext cx="6635750" cy="4929188"/>
          </a:xfrm>
        </p:spPr>
        <p:txBody>
          <a:bodyPr/>
          <a:lstStyle/>
          <a:p>
            <a:pPr lvl="1" eaLnBrk="1" hangingPunct="1"/>
            <a:r>
              <a:rPr lang="nl-NL" altLang="nl-NL" sz="2000" dirty="0"/>
              <a:t>Energievoeding is heel sterk conditie gestuurd.</a:t>
            </a:r>
          </a:p>
          <a:p>
            <a:pPr lvl="1" eaLnBrk="1" hangingPunct="1"/>
            <a:r>
              <a:rPr lang="nl-NL" altLang="nl-NL" sz="2000" dirty="0"/>
              <a:t>De conditie bepaalt dus meer of minder energie moet voeren</a:t>
            </a:r>
          </a:p>
          <a:p>
            <a:pPr lvl="1" eaLnBrk="1" hangingPunct="1"/>
            <a:r>
              <a:rPr lang="nl-NL" altLang="nl-NL" sz="2000" dirty="0"/>
              <a:t>Let op Ca/P verhouding, streef naar 1,5 tot 2</a:t>
            </a:r>
          </a:p>
          <a:p>
            <a:pPr lvl="1" eaLnBrk="1" hangingPunct="1"/>
            <a:r>
              <a:rPr lang="nl-NL" altLang="nl-NL" sz="2000" dirty="0"/>
              <a:t>Vaak is er extra voerkrijt nodig om Ca op norm te voeren</a:t>
            </a:r>
          </a:p>
        </p:txBody>
      </p:sp>
      <p:sp>
        <p:nvSpPr>
          <p:cNvPr id="4" name="Tijdelijke aanduiding voor inhoud 2">
            <a:extLst>
              <a:ext uri="{FF2B5EF4-FFF2-40B4-BE49-F238E27FC236}">
                <a16:creationId xmlns:a16="http://schemas.microsoft.com/office/drawing/2014/main" id="{786FBF86-497A-474D-90BD-96C8334A2D3E}"/>
              </a:ext>
            </a:extLst>
          </p:cNvPr>
          <p:cNvSpPr txBox="1">
            <a:spLocks/>
          </p:cNvSpPr>
          <p:nvPr/>
        </p:nvSpPr>
        <p:spPr>
          <a:xfrm>
            <a:off x="501796" y="3118139"/>
            <a:ext cx="6635750" cy="492918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lvl="1"/>
            <a:r>
              <a:rPr lang="nl-NL" altLang="nl-NL" sz="2000"/>
              <a:t>OEB niet negatief</a:t>
            </a:r>
          </a:p>
          <a:p>
            <a:pPr lvl="1"/>
            <a:r>
              <a:rPr lang="nl-NL" altLang="nl-NL" sz="2000"/>
              <a:t>Langs ruim gras is mineralen voorziening normaal redelijk op orde</a:t>
            </a:r>
          </a:p>
          <a:p>
            <a:pPr lvl="1"/>
            <a:r>
              <a:rPr lang="nl-NL" altLang="nl-NL" sz="2000"/>
              <a:t>Laatste maanden van dracht wel mineralen voeren</a:t>
            </a:r>
          </a:p>
          <a:p>
            <a:pPr lvl="2"/>
            <a:r>
              <a:rPr lang="nl-NL" altLang="nl-NL" sz="2000"/>
              <a:t>Op zandgronden (natuurweiden !!) is er wel kans op bv.. koper en mogelijk selenium tekort</a:t>
            </a:r>
          </a:p>
          <a:p>
            <a:pPr lvl="1"/>
            <a:r>
              <a:rPr lang="nl-NL" altLang="nl-NL" sz="2000"/>
              <a:t>Ook voor jongvee lichtregime positieve effecten</a:t>
            </a:r>
            <a:endParaRPr lang="nl-NL" altLang="nl-NL" sz="2000" dirty="0"/>
          </a:p>
        </p:txBody>
      </p:sp>
    </p:spTree>
    <p:extLst>
      <p:ext uri="{BB962C8B-B14F-4D97-AF65-F5344CB8AC3E}">
        <p14:creationId xmlns:p14="http://schemas.microsoft.com/office/powerpoint/2010/main" val="2618183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el 1"/>
          <p:cNvSpPr>
            <a:spLocks noGrp="1"/>
          </p:cNvSpPr>
          <p:nvPr>
            <p:ph type="title"/>
          </p:nvPr>
        </p:nvSpPr>
        <p:spPr>
          <a:xfrm>
            <a:off x="3503614" y="333375"/>
            <a:ext cx="6645275" cy="647700"/>
          </a:xfrm>
        </p:spPr>
        <p:txBody>
          <a:bodyPr/>
          <a:lstStyle/>
          <a:p>
            <a:pPr eaLnBrk="1" hangingPunct="1"/>
            <a:r>
              <a:rPr lang="nl-NL" altLang="nl-NL"/>
              <a:t>normen</a:t>
            </a:r>
          </a:p>
        </p:txBody>
      </p:sp>
      <p:graphicFrame>
        <p:nvGraphicFramePr>
          <p:cNvPr id="6" name="Tijdelijke aanduiding voor inhoud 5"/>
          <p:cNvGraphicFramePr>
            <a:graphicFrameLocks noGrp="1"/>
          </p:cNvGraphicFramePr>
          <p:nvPr>
            <p:ph idx="1"/>
          </p:nvPr>
        </p:nvGraphicFramePr>
        <p:xfrm>
          <a:off x="1774826" y="1268413"/>
          <a:ext cx="4176714" cy="4679951"/>
        </p:xfrm>
        <a:graphic>
          <a:graphicData uri="http://schemas.openxmlformats.org/drawingml/2006/table">
            <a:tbl>
              <a:tblPr/>
              <a:tblGrid>
                <a:gridCol w="645156">
                  <a:extLst>
                    <a:ext uri="{9D8B030D-6E8A-4147-A177-3AD203B41FA5}">
                      <a16:colId xmlns:a16="http://schemas.microsoft.com/office/drawing/2014/main" val="20000"/>
                    </a:ext>
                  </a:extLst>
                </a:gridCol>
                <a:gridCol w="393141">
                  <a:extLst>
                    <a:ext uri="{9D8B030D-6E8A-4147-A177-3AD203B41FA5}">
                      <a16:colId xmlns:a16="http://schemas.microsoft.com/office/drawing/2014/main" val="20001"/>
                    </a:ext>
                  </a:extLst>
                </a:gridCol>
                <a:gridCol w="403222">
                  <a:extLst>
                    <a:ext uri="{9D8B030D-6E8A-4147-A177-3AD203B41FA5}">
                      <a16:colId xmlns:a16="http://schemas.microsoft.com/office/drawing/2014/main" val="20002"/>
                    </a:ext>
                  </a:extLst>
                </a:gridCol>
                <a:gridCol w="352819">
                  <a:extLst>
                    <a:ext uri="{9D8B030D-6E8A-4147-A177-3AD203B41FA5}">
                      <a16:colId xmlns:a16="http://schemas.microsoft.com/office/drawing/2014/main" val="20003"/>
                    </a:ext>
                  </a:extLst>
                </a:gridCol>
                <a:gridCol w="514110">
                  <a:extLst>
                    <a:ext uri="{9D8B030D-6E8A-4147-A177-3AD203B41FA5}">
                      <a16:colId xmlns:a16="http://schemas.microsoft.com/office/drawing/2014/main" val="20004"/>
                    </a:ext>
                  </a:extLst>
                </a:gridCol>
                <a:gridCol w="322578">
                  <a:extLst>
                    <a:ext uri="{9D8B030D-6E8A-4147-A177-3AD203B41FA5}">
                      <a16:colId xmlns:a16="http://schemas.microsoft.com/office/drawing/2014/main" val="20005"/>
                    </a:ext>
                  </a:extLst>
                </a:gridCol>
                <a:gridCol w="282256">
                  <a:extLst>
                    <a:ext uri="{9D8B030D-6E8A-4147-A177-3AD203B41FA5}">
                      <a16:colId xmlns:a16="http://schemas.microsoft.com/office/drawing/2014/main" val="20006"/>
                    </a:ext>
                  </a:extLst>
                </a:gridCol>
                <a:gridCol w="282256">
                  <a:extLst>
                    <a:ext uri="{9D8B030D-6E8A-4147-A177-3AD203B41FA5}">
                      <a16:colId xmlns:a16="http://schemas.microsoft.com/office/drawing/2014/main" val="20007"/>
                    </a:ext>
                  </a:extLst>
                </a:gridCol>
                <a:gridCol w="282256">
                  <a:extLst>
                    <a:ext uri="{9D8B030D-6E8A-4147-A177-3AD203B41FA5}">
                      <a16:colId xmlns:a16="http://schemas.microsoft.com/office/drawing/2014/main" val="20008"/>
                    </a:ext>
                  </a:extLst>
                </a:gridCol>
                <a:gridCol w="416664">
                  <a:extLst>
                    <a:ext uri="{9D8B030D-6E8A-4147-A177-3AD203B41FA5}">
                      <a16:colId xmlns:a16="http://schemas.microsoft.com/office/drawing/2014/main" val="20009"/>
                    </a:ext>
                  </a:extLst>
                </a:gridCol>
                <a:gridCol w="282256">
                  <a:extLst>
                    <a:ext uri="{9D8B030D-6E8A-4147-A177-3AD203B41FA5}">
                      <a16:colId xmlns:a16="http://schemas.microsoft.com/office/drawing/2014/main" val="20010"/>
                    </a:ext>
                  </a:extLst>
                </a:gridCol>
              </a:tblGrid>
              <a:tr h="300548">
                <a:tc gridSpan="5">
                  <a:txBody>
                    <a:bodyPr/>
                    <a:lstStyle/>
                    <a:p>
                      <a:pPr algn="l" fontAlgn="b"/>
                      <a:r>
                        <a:rPr lang="nl-NL" sz="1100" b="1" i="0" u="none" strike="noStrike" dirty="0">
                          <a:solidFill>
                            <a:srgbClr val="000000"/>
                          </a:solidFill>
                          <a:latin typeface="Calibri"/>
                        </a:rPr>
                        <a:t>Jongvee behoeften normen:</a:t>
                      </a:r>
                    </a:p>
                  </a:txBody>
                  <a:tcPr marL="9526" marR="9526" marT="952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0548">
                <a:tc gridSpan="6">
                  <a:txBody>
                    <a:bodyPr/>
                    <a:lstStyle/>
                    <a:p>
                      <a:pPr algn="l" fontAlgn="b"/>
                      <a:r>
                        <a:rPr lang="nl-NL" sz="1100" b="1" i="0" u="none" strike="noStrike" dirty="0">
                          <a:solidFill>
                            <a:srgbClr val="000000"/>
                          </a:solidFill>
                          <a:latin typeface="Calibri"/>
                        </a:rPr>
                        <a:t>Jongvee behoeften normen per kg DS:</a:t>
                      </a:r>
                    </a:p>
                  </a:txBody>
                  <a:tcPr marL="9526" marR="9526" marT="952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6235">
                <a:tc>
                  <a:txBody>
                    <a:bodyPr/>
                    <a:lstStyle/>
                    <a:p>
                      <a:pPr algn="l" fontAlgn="b"/>
                      <a:r>
                        <a:rPr lang="nl-NL" sz="1100" b="0" i="0" u="none" strike="noStrike" dirty="0">
                          <a:solidFill>
                            <a:srgbClr val="000000"/>
                          </a:solidFill>
                          <a:latin typeface="Calibri"/>
                        </a:rPr>
                        <a:t>Leeftijd</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Lich.</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kg DS</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stal</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Weide </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DVE</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RE</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Ca</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P</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Mg gr</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Na</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0548">
                <a:tc>
                  <a:txBody>
                    <a:bodyPr/>
                    <a:lstStyle/>
                    <a:p>
                      <a:pPr algn="l" fontAlgn="b"/>
                      <a:r>
                        <a:rPr lang="nl-NL" sz="1100" b="0" i="0" u="none" strike="noStrike" dirty="0">
                          <a:solidFill>
                            <a:srgbClr val="000000"/>
                          </a:solidFill>
                          <a:latin typeface="Calibri"/>
                        </a:rPr>
                        <a:t>mnd</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Gew.</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VEM</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VEM</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6235">
                <a:tc>
                  <a:txBody>
                    <a:bodyPr/>
                    <a:lstStyle/>
                    <a:p>
                      <a:pPr algn="r" fontAlgn="b"/>
                      <a:r>
                        <a:rPr lang="nl-NL" sz="1100" b="0" i="0" u="none" strike="noStrike" dirty="0">
                          <a:solidFill>
                            <a:srgbClr val="000000"/>
                          </a:solidFill>
                          <a:latin typeface="Calibri"/>
                        </a:rPr>
                        <a:t>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887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1016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74</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165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3,6</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1,7</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1,3</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6235">
                <a:tc>
                  <a:txBody>
                    <a:bodyPr/>
                    <a:lstStyle/>
                    <a:p>
                      <a:pPr algn="r" fontAlgn="b"/>
                      <a:r>
                        <a:rPr lang="nl-NL" sz="1100" b="0" i="0" u="none" strike="noStrike" dirty="0">
                          <a:solidFill>
                            <a:srgbClr val="000000"/>
                          </a:solidFill>
                          <a:latin typeface="Calibri"/>
                        </a:rPr>
                        <a:t>4</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125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914</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1051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73</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160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6,2</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3,4</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1,7</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1,3</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0548">
                <a:tc>
                  <a:txBody>
                    <a:bodyPr/>
                    <a:lstStyle/>
                    <a:p>
                      <a:pPr algn="r" fontAlgn="b"/>
                      <a:r>
                        <a:rPr lang="nl-NL" sz="1100" b="0" i="0" u="none" strike="noStrike" dirty="0">
                          <a:solidFill>
                            <a:srgbClr val="000000"/>
                          </a:solidFill>
                          <a:latin typeface="Calibri"/>
                        </a:rPr>
                        <a:t>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175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939</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1080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150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3,3</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1,7</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1,2</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6235">
                <a:tc>
                  <a:txBody>
                    <a:bodyPr/>
                    <a:lstStyle/>
                    <a:p>
                      <a:pPr algn="r" fontAlgn="b"/>
                      <a:r>
                        <a:rPr lang="nl-NL" sz="1100" b="0" i="0" u="none" strike="noStrike" dirty="0">
                          <a:solidFill>
                            <a:srgbClr val="000000"/>
                          </a:solidFill>
                          <a:latin typeface="Calibri"/>
                        </a:rPr>
                        <a:t>8</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225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902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1037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150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1,8</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1,1</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6235">
                <a:tc>
                  <a:txBody>
                    <a:bodyPr/>
                    <a:lstStyle/>
                    <a:p>
                      <a:pPr algn="r" fontAlgn="b"/>
                      <a:r>
                        <a:rPr lang="nl-NL" sz="1100" b="0" i="0" u="none" strike="noStrike" dirty="0">
                          <a:solidFill>
                            <a:srgbClr val="000000"/>
                          </a:solidFill>
                          <a:latin typeface="Calibri"/>
                        </a:rPr>
                        <a:t>10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265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5,3</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887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1019</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57</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140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2,8</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1,8</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1,1</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0548">
                <a:tc>
                  <a:txBody>
                    <a:bodyPr/>
                    <a:lstStyle/>
                    <a:p>
                      <a:pPr algn="r" fontAlgn="b"/>
                      <a:r>
                        <a:rPr lang="nl-NL" sz="1100" b="0" i="0" u="none" strike="noStrike" dirty="0">
                          <a:solidFill>
                            <a:srgbClr val="000000"/>
                          </a:solidFill>
                          <a:latin typeface="Calibri"/>
                        </a:rPr>
                        <a:t>12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305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867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997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54</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140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4,3</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2,7</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1,8</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1,1</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6235">
                <a:tc>
                  <a:txBody>
                    <a:bodyPr/>
                    <a:lstStyle/>
                    <a:p>
                      <a:pPr algn="r" fontAlgn="b"/>
                      <a:r>
                        <a:rPr lang="nl-NL" sz="1100" b="0" i="0" u="none" strike="noStrike" dirty="0">
                          <a:solidFill>
                            <a:srgbClr val="000000"/>
                          </a:solidFill>
                          <a:latin typeface="Calibri"/>
                        </a:rPr>
                        <a:t>14</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350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862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991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130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4,1</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2,6</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1,9</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1,1</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6235">
                <a:tc>
                  <a:txBody>
                    <a:bodyPr/>
                    <a:lstStyle/>
                    <a:p>
                      <a:pPr algn="r" fontAlgn="b"/>
                      <a:r>
                        <a:rPr lang="nl-NL" sz="1100" b="0" i="0" u="none" strike="noStrike" dirty="0">
                          <a:solidFill>
                            <a:srgbClr val="000000"/>
                          </a:solidFill>
                          <a:latin typeface="Calibri"/>
                        </a:rPr>
                        <a:t>16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385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857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986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130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3,9</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2,5</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1,9</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1,1</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00548">
                <a:tc>
                  <a:txBody>
                    <a:bodyPr/>
                    <a:lstStyle/>
                    <a:p>
                      <a:pPr algn="r" fontAlgn="b"/>
                      <a:r>
                        <a:rPr lang="nl-NL" sz="1100" b="0" i="0" u="none" strike="noStrike" dirty="0">
                          <a:solidFill>
                            <a:srgbClr val="000000"/>
                          </a:solidFill>
                          <a:latin typeface="Calibri"/>
                        </a:rPr>
                        <a:t>18</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425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857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986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47</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130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2,4</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1,9</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6235">
                <a:tc>
                  <a:txBody>
                    <a:bodyPr/>
                    <a:lstStyle/>
                    <a:p>
                      <a:pPr algn="r" fontAlgn="b"/>
                      <a:r>
                        <a:rPr lang="nl-NL" sz="1100" b="0" i="0" u="none" strike="noStrike" dirty="0">
                          <a:solidFill>
                            <a:srgbClr val="000000"/>
                          </a:solidFill>
                          <a:latin typeface="Calibri"/>
                        </a:rPr>
                        <a:t>20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460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8,3</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865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983</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47</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120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3,7</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2,3</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6235">
                <a:tc>
                  <a:txBody>
                    <a:bodyPr/>
                    <a:lstStyle/>
                    <a:p>
                      <a:pPr algn="r" fontAlgn="b"/>
                      <a:r>
                        <a:rPr lang="nl-NL" sz="1100" b="0" i="0" u="none" strike="noStrike" dirty="0">
                          <a:solidFill>
                            <a:srgbClr val="000000"/>
                          </a:solidFill>
                          <a:latin typeface="Calibri"/>
                        </a:rPr>
                        <a:t>22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495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833</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958</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120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2,2</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00548">
                <a:tc>
                  <a:txBody>
                    <a:bodyPr/>
                    <a:lstStyle/>
                    <a:p>
                      <a:pPr algn="r" fontAlgn="b"/>
                      <a:r>
                        <a:rPr lang="nl-NL" sz="1100" b="0" i="0" u="none" strike="noStrike" dirty="0">
                          <a:solidFill>
                            <a:srgbClr val="000000"/>
                          </a:solidFill>
                          <a:latin typeface="Calibri"/>
                        </a:rPr>
                        <a:t>24</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530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811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932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120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2,4</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2,1</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1,2</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graphicFrame>
        <p:nvGraphicFramePr>
          <p:cNvPr id="8" name="Tabel 7"/>
          <p:cNvGraphicFramePr>
            <a:graphicFrameLocks noGrp="1"/>
          </p:cNvGraphicFramePr>
          <p:nvPr/>
        </p:nvGraphicFramePr>
        <p:xfrm>
          <a:off x="6024564" y="1268413"/>
          <a:ext cx="4537075" cy="4678363"/>
        </p:xfrm>
        <a:graphic>
          <a:graphicData uri="http://schemas.openxmlformats.org/drawingml/2006/table">
            <a:tbl>
              <a:tblPr/>
              <a:tblGrid>
                <a:gridCol w="689176">
                  <a:extLst>
                    <a:ext uri="{9D8B030D-6E8A-4147-A177-3AD203B41FA5}">
                      <a16:colId xmlns:a16="http://schemas.microsoft.com/office/drawing/2014/main" val="20000"/>
                    </a:ext>
                  </a:extLst>
                </a:gridCol>
                <a:gridCol w="419966">
                  <a:extLst>
                    <a:ext uri="{9D8B030D-6E8A-4147-A177-3AD203B41FA5}">
                      <a16:colId xmlns:a16="http://schemas.microsoft.com/office/drawing/2014/main" val="20001"/>
                    </a:ext>
                  </a:extLst>
                </a:gridCol>
                <a:gridCol w="430735">
                  <a:extLst>
                    <a:ext uri="{9D8B030D-6E8A-4147-A177-3AD203B41FA5}">
                      <a16:colId xmlns:a16="http://schemas.microsoft.com/office/drawing/2014/main" val="20002"/>
                    </a:ext>
                  </a:extLst>
                </a:gridCol>
                <a:gridCol w="376893">
                  <a:extLst>
                    <a:ext uri="{9D8B030D-6E8A-4147-A177-3AD203B41FA5}">
                      <a16:colId xmlns:a16="http://schemas.microsoft.com/office/drawing/2014/main" val="20003"/>
                    </a:ext>
                  </a:extLst>
                </a:gridCol>
                <a:gridCol w="549187">
                  <a:extLst>
                    <a:ext uri="{9D8B030D-6E8A-4147-A177-3AD203B41FA5}">
                      <a16:colId xmlns:a16="http://schemas.microsoft.com/office/drawing/2014/main" val="20004"/>
                    </a:ext>
                  </a:extLst>
                </a:gridCol>
                <a:gridCol w="344587">
                  <a:extLst>
                    <a:ext uri="{9D8B030D-6E8A-4147-A177-3AD203B41FA5}">
                      <a16:colId xmlns:a16="http://schemas.microsoft.com/office/drawing/2014/main" val="20005"/>
                    </a:ext>
                  </a:extLst>
                </a:gridCol>
                <a:gridCol w="376893">
                  <a:extLst>
                    <a:ext uri="{9D8B030D-6E8A-4147-A177-3AD203B41FA5}">
                      <a16:colId xmlns:a16="http://schemas.microsoft.com/office/drawing/2014/main" val="20006"/>
                    </a:ext>
                  </a:extLst>
                </a:gridCol>
                <a:gridCol w="301515">
                  <a:extLst>
                    <a:ext uri="{9D8B030D-6E8A-4147-A177-3AD203B41FA5}">
                      <a16:colId xmlns:a16="http://schemas.microsoft.com/office/drawing/2014/main" val="20007"/>
                    </a:ext>
                  </a:extLst>
                </a:gridCol>
                <a:gridCol w="301515">
                  <a:extLst>
                    <a:ext uri="{9D8B030D-6E8A-4147-A177-3AD203B41FA5}">
                      <a16:colId xmlns:a16="http://schemas.microsoft.com/office/drawing/2014/main" val="20008"/>
                    </a:ext>
                  </a:extLst>
                </a:gridCol>
                <a:gridCol w="445093">
                  <a:extLst>
                    <a:ext uri="{9D8B030D-6E8A-4147-A177-3AD203B41FA5}">
                      <a16:colId xmlns:a16="http://schemas.microsoft.com/office/drawing/2014/main" val="20009"/>
                    </a:ext>
                  </a:extLst>
                </a:gridCol>
                <a:gridCol w="301515">
                  <a:extLst>
                    <a:ext uri="{9D8B030D-6E8A-4147-A177-3AD203B41FA5}">
                      <a16:colId xmlns:a16="http://schemas.microsoft.com/office/drawing/2014/main" val="20010"/>
                    </a:ext>
                  </a:extLst>
                </a:gridCol>
              </a:tblGrid>
              <a:tr h="935986">
                <a:tc>
                  <a:txBody>
                    <a:bodyPr/>
                    <a:lstStyle/>
                    <a:p>
                      <a:pPr algn="l" fontAlgn="b"/>
                      <a:r>
                        <a:rPr lang="nl-NL" sz="1100" b="0" i="0" u="none" strike="noStrike" dirty="0">
                          <a:solidFill>
                            <a:srgbClr val="000000"/>
                          </a:solidFill>
                          <a:latin typeface="Calibri"/>
                        </a:rPr>
                        <a:t> </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l" fontAlgn="b"/>
                      <a:r>
                        <a:rPr lang="nl-NL" sz="1100" b="0" i="0" u="none" strike="noStrike" dirty="0">
                          <a:solidFill>
                            <a:srgbClr val="000000"/>
                          </a:solidFill>
                          <a:latin typeface="Calibri"/>
                        </a:rPr>
                        <a:t>Jongvee behoefte normen totaal</a:t>
                      </a:r>
                    </a:p>
                    <a:p>
                      <a:pPr algn="l" fontAlgn="b"/>
                      <a:r>
                        <a:rPr lang="nl-NL" sz="1100" b="0" i="0" u="none" strike="noStrike" dirty="0">
                          <a:solidFill>
                            <a:srgbClr val="000000"/>
                          </a:solidFill>
                          <a:latin typeface="Calibri"/>
                        </a:rPr>
                        <a:t>   </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pPr algn="l" fontAlgn="b"/>
                      <a:endParaRPr lang="nl-NL"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nl-NL"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nl-NL" sz="1100" b="0" i="0" u="none" strike="noStrike">
                        <a:solidFill>
                          <a:srgbClr val="000000"/>
                        </a:solidFill>
                        <a:latin typeface="Calibri"/>
                      </a:endParaRPr>
                    </a:p>
                  </a:txBody>
                  <a:tcPr marL="9525" marR="9525" marT="9525"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nl-NL" sz="1100" b="0" i="0" u="none" strike="noStrike">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nl-NL"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b"/>
                      <a:endParaRPr lang="nl-NL" sz="1100" b="0" i="0" u="none" strike="noStrike">
                        <a:solidFill>
                          <a:srgbClr val="000000"/>
                        </a:solidFill>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2623">
                <a:tc>
                  <a:txBody>
                    <a:bodyPr/>
                    <a:lstStyle/>
                    <a:p>
                      <a:pPr algn="l" fontAlgn="b"/>
                      <a:r>
                        <a:rPr lang="nl-NL" sz="1100" b="0" i="0" u="none" strike="noStrike" dirty="0">
                          <a:solidFill>
                            <a:srgbClr val="000000"/>
                          </a:solidFill>
                          <a:latin typeface="Calibri"/>
                        </a:rPr>
                        <a:t>Leeftijd</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Lich.</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kg DS</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stal</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Weide </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DVE</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RE</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Ca</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P</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Mg gr</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Na</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5754">
                <a:tc>
                  <a:txBody>
                    <a:bodyPr/>
                    <a:lstStyle/>
                    <a:p>
                      <a:pPr algn="l" fontAlgn="b"/>
                      <a:r>
                        <a:rPr lang="nl-NL" sz="1100" b="0" i="0" u="none" strike="noStrike" dirty="0">
                          <a:solidFill>
                            <a:srgbClr val="000000"/>
                          </a:solidFill>
                          <a:latin typeface="Calibri"/>
                        </a:rPr>
                        <a:t>mnd</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Gew.</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VEM</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VEM</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 </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1100" b="0" i="0" u="none" strike="noStrike" dirty="0">
                          <a:solidFill>
                            <a:srgbClr val="000000"/>
                          </a:solidFill>
                          <a:latin typeface="Calibri"/>
                        </a:rPr>
                        <a:t>gr</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2623">
                <a:tc>
                  <a:txBody>
                    <a:bodyPr/>
                    <a:lstStyle/>
                    <a:p>
                      <a:pPr algn="r" fontAlgn="b"/>
                      <a:r>
                        <a:rPr lang="nl-NL" sz="1100" b="0" i="0" u="none" strike="noStrike" dirty="0">
                          <a:solidFill>
                            <a:srgbClr val="000000"/>
                          </a:solidFill>
                          <a:latin typeface="Calibri"/>
                        </a:rPr>
                        <a:t>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2750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3150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230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510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22</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11</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2623">
                <a:tc>
                  <a:txBody>
                    <a:bodyPr/>
                    <a:lstStyle/>
                    <a:p>
                      <a:pPr algn="r" fontAlgn="b"/>
                      <a:r>
                        <a:rPr lang="nl-NL" sz="1100" b="0" i="0" u="none" strike="noStrike" dirty="0">
                          <a:solidFill>
                            <a:srgbClr val="000000"/>
                          </a:solidFill>
                          <a:latin typeface="Calibri"/>
                        </a:rPr>
                        <a:t>4</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125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3200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3680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255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560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22</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12</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5754">
                <a:tc>
                  <a:txBody>
                    <a:bodyPr/>
                    <a:lstStyle/>
                    <a:p>
                      <a:pPr algn="r" fontAlgn="b"/>
                      <a:r>
                        <a:rPr lang="nl-NL" sz="1100" b="0" i="0" u="none" strike="noStrike" dirty="0">
                          <a:solidFill>
                            <a:srgbClr val="000000"/>
                          </a:solidFill>
                          <a:latin typeface="Calibri"/>
                        </a:rPr>
                        <a:t>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175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3650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4430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285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615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24</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14</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2623">
                <a:tc>
                  <a:txBody>
                    <a:bodyPr/>
                    <a:lstStyle/>
                    <a:p>
                      <a:pPr algn="r" fontAlgn="b"/>
                      <a:r>
                        <a:rPr lang="nl-NL" sz="1100" b="0" i="0" u="none" strike="noStrike" dirty="0">
                          <a:solidFill>
                            <a:srgbClr val="000000"/>
                          </a:solidFill>
                          <a:latin typeface="Calibri"/>
                        </a:rPr>
                        <a:t>8</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225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5,1</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4600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5290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295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765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15</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2623">
                <a:tc>
                  <a:txBody>
                    <a:bodyPr/>
                    <a:lstStyle/>
                    <a:p>
                      <a:pPr algn="r" fontAlgn="b"/>
                      <a:r>
                        <a:rPr lang="nl-NL" sz="1100" b="0" i="0" u="none" strike="noStrike" dirty="0">
                          <a:solidFill>
                            <a:srgbClr val="000000"/>
                          </a:solidFill>
                          <a:latin typeface="Calibri"/>
                        </a:rPr>
                        <a:t>10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265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5,3</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4700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5400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740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16</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10</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5754">
                <a:tc>
                  <a:txBody>
                    <a:bodyPr/>
                    <a:lstStyle/>
                    <a:p>
                      <a:pPr algn="r" fontAlgn="b"/>
                      <a:r>
                        <a:rPr lang="nl-NL" sz="1100" b="0" i="0" u="none" strike="noStrike" dirty="0">
                          <a:solidFill>
                            <a:srgbClr val="000000"/>
                          </a:solidFill>
                          <a:latin typeface="Calibri"/>
                        </a:rPr>
                        <a:t>12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305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5200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5980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325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800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26</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17</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11</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2623">
                <a:tc>
                  <a:txBody>
                    <a:bodyPr/>
                    <a:lstStyle/>
                    <a:p>
                      <a:pPr algn="r" fontAlgn="b"/>
                      <a:r>
                        <a:rPr lang="nl-NL" sz="1100" b="0" i="0" u="none" strike="noStrike" dirty="0">
                          <a:solidFill>
                            <a:srgbClr val="000000"/>
                          </a:solidFill>
                          <a:latin typeface="Calibri"/>
                        </a:rPr>
                        <a:t>14</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350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5600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6440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310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845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18</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13</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2623">
                <a:tc>
                  <a:txBody>
                    <a:bodyPr/>
                    <a:lstStyle/>
                    <a:p>
                      <a:pPr algn="r" fontAlgn="b"/>
                      <a:r>
                        <a:rPr lang="nl-NL" sz="1100" b="0" i="0" u="none" strike="noStrike" dirty="0">
                          <a:solidFill>
                            <a:srgbClr val="000000"/>
                          </a:solidFill>
                          <a:latin typeface="Calibri"/>
                        </a:rPr>
                        <a:t>16</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385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6000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6900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335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910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29</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19</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14</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5754">
                <a:tc>
                  <a:txBody>
                    <a:bodyPr/>
                    <a:lstStyle/>
                    <a:p>
                      <a:pPr algn="r" fontAlgn="b"/>
                      <a:r>
                        <a:rPr lang="nl-NL" sz="1100" b="0" i="0" u="none" strike="noStrike" dirty="0">
                          <a:solidFill>
                            <a:srgbClr val="000000"/>
                          </a:solidFill>
                          <a:latin typeface="Calibri"/>
                        </a:rPr>
                        <a:t>18</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425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7,7</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6600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7590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365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950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31</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20</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15</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2623">
                <a:tc>
                  <a:txBody>
                    <a:bodyPr/>
                    <a:lstStyle/>
                    <a:p>
                      <a:pPr algn="r" fontAlgn="b"/>
                      <a:r>
                        <a:rPr lang="nl-NL" sz="1100" b="0" i="0" u="none" strike="noStrike" dirty="0">
                          <a:solidFill>
                            <a:srgbClr val="000000"/>
                          </a:solidFill>
                          <a:latin typeface="Calibri"/>
                        </a:rPr>
                        <a:t>20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460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8,3</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7100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8160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390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995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32</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21</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17</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2623">
                <a:tc>
                  <a:txBody>
                    <a:bodyPr/>
                    <a:lstStyle/>
                    <a:p>
                      <a:pPr algn="r" fontAlgn="b"/>
                      <a:r>
                        <a:rPr lang="nl-NL" sz="1100" b="0" i="0" u="none" strike="noStrike" dirty="0">
                          <a:solidFill>
                            <a:srgbClr val="000000"/>
                          </a:solidFill>
                          <a:latin typeface="Calibri"/>
                        </a:rPr>
                        <a:t>22</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495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7600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8625</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435</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1080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34</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22</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18</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5754">
                <a:tc>
                  <a:txBody>
                    <a:bodyPr/>
                    <a:lstStyle/>
                    <a:p>
                      <a:pPr algn="r" fontAlgn="b"/>
                      <a:r>
                        <a:rPr lang="nl-NL" sz="1100" b="0" i="0" u="none" strike="noStrike" dirty="0">
                          <a:solidFill>
                            <a:srgbClr val="000000"/>
                          </a:solidFill>
                          <a:latin typeface="Calibri"/>
                        </a:rPr>
                        <a:t>24</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530</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9,5</a:t>
                      </a:r>
                    </a:p>
                  </a:txBody>
                  <a:tcPr marL="9526" marR="9526" marT="95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7900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8950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470</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1140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38</a:t>
                      </a:r>
                    </a:p>
                  </a:txBody>
                  <a:tcPr marL="9526" marR="9526" marT="952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25</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20</a:t>
                      </a:r>
                    </a:p>
                  </a:txBody>
                  <a:tcPr marL="9526" marR="9526"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nl-NL" sz="1100" b="0" i="0" u="none" strike="noStrike" dirty="0">
                          <a:solidFill>
                            <a:srgbClr val="000000"/>
                          </a:solidFill>
                          <a:latin typeface="Calibri"/>
                        </a:rPr>
                        <a:t>10</a:t>
                      </a:r>
                    </a:p>
                  </a:txBody>
                  <a:tcPr marL="9526" marR="9526" marT="952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95767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Mineralen, vitamine en spoorelementen</a:t>
            </a:r>
          </a:p>
        </p:txBody>
      </p:sp>
      <p:sp>
        <p:nvSpPr>
          <p:cNvPr id="3" name="Tijdelijke aanduiding voor inhoud 2"/>
          <p:cNvSpPr>
            <a:spLocks noGrp="1"/>
          </p:cNvSpPr>
          <p:nvPr>
            <p:ph idx="1"/>
          </p:nvPr>
        </p:nvSpPr>
        <p:spPr>
          <a:xfrm>
            <a:off x="1002104" y="3009244"/>
            <a:ext cx="8846773" cy="4929411"/>
          </a:xfrm>
        </p:spPr>
        <p:txBody>
          <a:bodyPr/>
          <a:lstStyle/>
          <a:p>
            <a:r>
              <a:rPr lang="nl-NL" dirty="0"/>
              <a:t>Seleen en vitamine E</a:t>
            </a:r>
          </a:p>
          <a:p>
            <a:r>
              <a:rPr lang="nl-NL" dirty="0"/>
              <a:t>Magnesium</a:t>
            </a:r>
          </a:p>
          <a:p>
            <a:r>
              <a:rPr lang="nl-NL" dirty="0"/>
              <a:t>Koper</a:t>
            </a:r>
          </a:p>
          <a:p>
            <a:r>
              <a:rPr lang="nl-NL" dirty="0"/>
              <a:t>Vitamine D</a:t>
            </a:r>
          </a:p>
          <a:p>
            <a:r>
              <a:rPr lang="nl-NL" dirty="0"/>
              <a:t>Kobalt</a:t>
            </a:r>
          </a:p>
          <a:p>
            <a:r>
              <a:rPr lang="nl-NL" dirty="0"/>
              <a:t>Jodium</a:t>
            </a:r>
          </a:p>
        </p:txBody>
      </p:sp>
      <p:sp>
        <p:nvSpPr>
          <p:cNvPr id="4" name="Tekstvak 3"/>
          <p:cNvSpPr txBox="1"/>
          <p:nvPr/>
        </p:nvSpPr>
        <p:spPr>
          <a:xfrm>
            <a:off x="812206" y="2486024"/>
            <a:ext cx="8144692" cy="523220"/>
          </a:xfrm>
          <a:prstGeom prst="rect">
            <a:avLst/>
          </a:prstGeom>
          <a:noFill/>
        </p:spPr>
        <p:txBody>
          <a:bodyPr wrap="square" rtlCol="0">
            <a:spAutoFit/>
          </a:bodyPr>
          <a:lstStyle/>
          <a:p>
            <a:r>
              <a:rPr lang="nl-NL" sz="2800" i="1" dirty="0">
                <a:solidFill>
                  <a:schemeClr val="accent3">
                    <a:lumMod val="75000"/>
                  </a:schemeClr>
                </a:solidFill>
                <a:latin typeface="Arial" panose="020B0604020202020204" pitchFamily="34" charset="0"/>
                <a:cs typeface="Arial" panose="020B0604020202020204" pitchFamily="34" charset="0"/>
              </a:rPr>
              <a:t>Welke zijn van belang en waarom?</a:t>
            </a:r>
          </a:p>
        </p:txBody>
      </p:sp>
    </p:spTree>
    <p:extLst>
      <p:ext uri="{BB962C8B-B14F-4D97-AF65-F5344CB8AC3E}">
        <p14:creationId xmlns:p14="http://schemas.microsoft.com/office/powerpoint/2010/main" val="386529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116711" y="303458"/>
            <a:ext cx="8330700" cy="6251083"/>
          </a:xfrm>
          <a:prstGeom prst="rect">
            <a:avLst/>
          </a:prstGeom>
        </p:spPr>
      </p:pic>
    </p:spTree>
    <p:extLst>
      <p:ext uri="{BB962C8B-B14F-4D97-AF65-F5344CB8AC3E}">
        <p14:creationId xmlns:p14="http://schemas.microsoft.com/office/powerpoint/2010/main" val="52947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39038" y="910629"/>
            <a:ext cx="11503097" cy="5228822"/>
          </a:xfrm>
          <a:prstGeom prst="rect">
            <a:avLst/>
          </a:prstGeom>
        </p:spPr>
      </p:pic>
    </p:spTree>
    <p:extLst>
      <p:ext uri="{BB962C8B-B14F-4D97-AF65-F5344CB8AC3E}">
        <p14:creationId xmlns:p14="http://schemas.microsoft.com/office/powerpoint/2010/main" val="137889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054197" y="452447"/>
            <a:ext cx="7937260" cy="5953105"/>
          </a:xfrm>
          <a:prstGeom prst="rect">
            <a:avLst/>
          </a:prstGeom>
        </p:spPr>
      </p:pic>
    </p:spTree>
    <p:extLst>
      <p:ext uri="{BB962C8B-B14F-4D97-AF65-F5344CB8AC3E}">
        <p14:creationId xmlns:p14="http://schemas.microsoft.com/office/powerpoint/2010/main" val="425633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040292" y="240515"/>
            <a:ext cx="10111416" cy="6376970"/>
          </a:xfrm>
          <a:prstGeom prst="rect">
            <a:avLst/>
          </a:prstGeom>
        </p:spPr>
      </p:pic>
    </p:spTree>
    <p:extLst>
      <p:ext uri="{BB962C8B-B14F-4D97-AF65-F5344CB8AC3E}">
        <p14:creationId xmlns:p14="http://schemas.microsoft.com/office/powerpoint/2010/main" val="429212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a:xfrm>
            <a:off x="371475" y="296863"/>
            <a:ext cx="10260000" cy="1160403"/>
          </a:xfrm>
        </p:spPr>
        <p:txBody>
          <a:bodyPr anchor="t">
            <a:normAutofit/>
          </a:bodyPr>
          <a:lstStyle/>
          <a:p>
            <a:pPr eaLnBrk="1" hangingPunct="1"/>
            <a:r>
              <a:rPr lang="nl-NL" altLang="nl-NL" dirty="0"/>
              <a:t>In de wei of op stal?</a:t>
            </a:r>
          </a:p>
        </p:txBody>
      </p:sp>
      <p:pic>
        <p:nvPicPr>
          <p:cNvPr id="69635"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9842" r="1" b="19843"/>
          <a:stretch/>
        </p:blipFill>
        <p:spPr>
          <a:xfrm>
            <a:off x="-76200" y="1709738"/>
            <a:ext cx="12268200" cy="4419599"/>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13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fade">
                                      <p:cBhvr>
                                        <p:cTn id="7" dur="5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a:xfrm>
            <a:off x="1046741" y="642070"/>
            <a:ext cx="6645275" cy="647700"/>
          </a:xfrm>
        </p:spPr>
        <p:txBody>
          <a:bodyPr/>
          <a:lstStyle/>
          <a:p>
            <a:pPr eaLnBrk="1" hangingPunct="1"/>
            <a:r>
              <a:rPr lang="nl-NL" altLang="nl-NL" dirty="0"/>
              <a:t>Weidegang</a:t>
            </a:r>
            <a:br>
              <a:rPr lang="nl-NL" altLang="nl-NL" dirty="0"/>
            </a:br>
            <a:endParaRPr lang="nl-NL" altLang="nl-NL" dirty="0"/>
          </a:p>
        </p:txBody>
      </p:sp>
      <p:sp>
        <p:nvSpPr>
          <p:cNvPr id="70659" name="Tijdelijke aanduiding voor inhoud 2"/>
          <p:cNvSpPr>
            <a:spLocks noGrp="1"/>
          </p:cNvSpPr>
          <p:nvPr>
            <p:ph idx="1"/>
          </p:nvPr>
        </p:nvSpPr>
        <p:spPr>
          <a:xfrm>
            <a:off x="1044893" y="1588367"/>
            <a:ext cx="8229600" cy="4525963"/>
          </a:xfrm>
        </p:spPr>
        <p:txBody>
          <a:bodyPr/>
          <a:lstStyle/>
          <a:p>
            <a:pPr marL="0" indent="0">
              <a:buNone/>
            </a:pPr>
            <a:r>
              <a:rPr lang="nl-NL" altLang="nl-NL" sz="2400" dirty="0"/>
              <a:t>Beweging +</a:t>
            </a:r>
          </a:p>
          <a:p>
            <a:pPr marL="0" indent="0">
              <a:buNone/>
            </a:pPr>
            <a:r>
              <a:rPr lang="nl-NL" altLang="nl-NL" sz="2400" dirty="0"/>
              <a:t>Ontwikkeling botten, pezen en spieren +</a:t>
            </a:r>
          </a:p>
          <a:p>
            <a:pPr marL="0" indent="0">
              <a:buNone/>
            </a:pPr>
            <a:endParaRPr lang="nl-NL" altLang="nl-NL" sz="2400" dirty="0"/>
          </a:p>
          <a:p>
            <a:pPr marL="0" indent="0">
              <a:buNone/>
            </a:pPr>
            <a:r>
              <a:rPr lang="nl-NL" altLang="nl-NL" sz="2400" dirty="0"/>
              <a:t>Vruchtbaarheid - </a:t>
            </a:r>
          </a:p>
          <a:p>
            <a:pPr marL="0" indent="0">
              <a:buNone/>
            </a:pPr>
            <a:r>
              <a:rPr lang="nl-NL" altLang="nl-NL" sz="2400" dirty="0"/>
              <a:t>Groei –</a:t>
            </a:r>
          </a:p>
          <a:p>
            <a:pPr marL="0" indent="0">
              <a:buNone/>
            </a:pPr>
            <a:r>
              <a:rPr lang="nl-NL" altLang="nl-NL" sz="2400" dirty="0"/>
              <a:t>Wormen –</a:t>
            </a:r>
          </a:p>
          <a:p>
            <a:pPr marL="0" indent="0">
              <a:buNone/>
            </a:pPr>
            <a:r>
              <a:rPr lang="nl-NL" altLang="nl-NL" sz="2400" dirty="0"/>
              <a:t>Arbeid –</a:t>
            </a:r>
          </a:p>
        </p:txBody>
      </p:sp>
      <p:pic>
        <p:nvPicPr>
          <p:cNvPr id="70660"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2308" y="3283630"/>
            <a:ext cx="4835525" cy="3295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923569"/>
      </p:ext>
    </p:extLst>
  </p:cSld>
  <p:clrMapOvr>
    <a:masterClrMapping/>
  </p:clrMapOvr>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8DF50EB-C74A-4B85-92D1-9DBB6B749F33}" vid="{92CC1634-FFE4-4E42-8D25-839E32EE63E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204</TotalTime>
  <Words>1731</Words>
  <Application>Microsoft Office PowerPoint</Application>
  <PresentationFormat>Breedbeeld</PresentationFormat>
  <Paragraphs>409</Paragraphs>
  <Slides>23</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Arial Black</vt:lpstr>
      <vt:lpstr>Calibri</vt:lpstr>
      <vt:lpstr>Times New Roman</vt:lpstr>
      <vt:lpstr>Thema1</vt:lpstr>
      <vt:lpstr>Jongveeopfok</vt:lpstr>
      <vt:lpstr>PowerPoint-presentatie</vt:lpstr>
      <vt:lpstr>Mineralen, vitamine en spoorelementen</vt:lpstr>
      <vt:lpstr>PowerPoint-presentatie</vt:lpstr>
      <vt:lpstr>PowerPoint-presentatie</vt:lpstr>
      <vt:lpstr>PowerPoint-presentatie</vt:lpstr>
      <vt:lpstr>PowerPoint-presentatie</vt:lpstr>
      <vt:lpstr>In de wei of op stal?</vt:lpstr>
      <vt:lpstr>Weidegang </vt:lpstr>
      <vt:lpstr>Wormbesmetting</vt:lpstr>
      <vt:lpstr>PowerPoint-presentatie</vt:lpstr>
      <vt:lpstr>PowerPoint-presentatie</vt:lpstr>
      <vt:lpstr>Maagdarmwormen</vt:lpstr>
      <vt:lpstr>Leverbot</vt:lpstr>
      <vt:lpstr>De puberperiode</vt:lpstr>
      <vt:lpstr>De puberperiode </vt:lpstr>
      <vt:lpstr>De puberperiode </vt:lpstr>
      <vt:lpstr>Rondom inseminatie </vt:lpstr>
      <vt:lpstr>Rondom inseminatie </vt:lpstr>
      <vt:lpstr>Drachtig jongvee </vt:lpstr>
      <vt:lpstr>Algemeenheden </vt:lpstr>
      <vt:lpstr>Jongvee aandachtspunten </vt:lpstr>
      <vt:lpstr>normen</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Jongveeopfok</dc:title>
  <dc:creator>Leon Raedts</dc:creator>
  <cp:lastModifiedBy>Nea Wolfs</cp:lastModifiedBy>
  <cp:revision>12</cp:revision>
  <dcterms:created xsi:type="dcterms:W3CDTF">2015-01-31T09:04:51Z</dcterms:created>
  <dcterms:modified xsi:type="dcterms:W3CDTF">2022-04-06T07:22:51Z</dcterms:modified>
</cp:coreProperties>
</file>